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ink/ink7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ink/ink8.xml" ContentType="application/inkml+xml"/>
  <Override PartName="/ppt/ink/ink9.xml" ContentType="application/inkml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ink/ink10.xml" ContentType="application/inkml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5" r:id="rId1"/>
  </p:sldMasterIdLst>
  <p:notesMasterIdLst>
    <p:notesMasterId r:id="rId26"/>
  </p:notesMasterIdLst>
  <p:sldIdLst>
    <p:sldId id="256" r:id="rId2"/>
    <p:sldId id="340" r:id="rId3"/>
    <p:sldId id="341" r:id="rId4"/>
    <p:sldId id="342" r:id="rId5"/>
    <p:sldId id="343" r:id="rId6"/>
    <p:sldId id="344" r:id="rId7"/>
    <p:sldId id="345" r:id="rId8"/>
    <p:sldId id="346" r:id="rId9"/>
    <p:sldId id="347" r:id="rId10"/>
    <p:sldId id="348" r:id="rId11"/>
    <p:sldId id="349" r:id="rId12"/>
    <p:sldId id="350" r:id="rId13"/>
    <p:sldId id="352" r:id="rId14"/>
    <p:sldId id="351" r:id="rId15"/>
    <p:sldId id="353" r:id="rId16"/>
    <p:sldId id="354" r:id="rId17"/>
    <p:sldId id="355" r:id="rId18"/>
    <p:sldId id="356" r:id="rId19"/>
    <p:sldId id="357" r:id="rId20"/>
    <p:sldId id="358" r:id="rId21"/>
    <p:sldId id="359" r:id="rId22"/>
    <p:sldId id="361" r:id="rId23"/>
    <p:sldId id="362" r:id="rId24"/>
    <p:sldId id="360" r:id="rId25"/>
  </p:sldIdLst>
  <p:sldSz cx="9144000" cy="5143500" type="screen16x9"/>
  <p:notesSz cx="6858000" cy="9144000"/>
  <p:embeddedFontLst>
    <p:embeddedFont>
      <p:font typeface="Advent Pro" panose="020B0604020202020204" charset="0"/>
      <p:regular r:id="rId27"/>
      <p:bold r:id="rId28"/>
      <p:italic r:id="rId29"/>
      <p:boldItalic r:id="rId30"/>
    </p:embeddedFont>
    <p:embeddedFont>
      <p:font typeface="Advent Pro Medium" panose="020B0604020202020204" charset="0"/>
      <p:regular r:id="rId31"/>
      <p:bold r:id="rId32"/>
      <p:italic r:id="rId33"/>
      <p:boldItalic r:id="rId34"/>
    </p:embeddedFont>
    <p:embeddedFont>
      <p:font typeface="Lato" panose="020F0502020204030203" pitchFamily="34" charset="0"/>
      <p:regular r:id="rId35"/>
      <p:bold r:id="rId36"/>
      <p:italic r:id="rId37"/>
      <p:boldItalic r:id="rId38"/>
    </p:embeddedFont>
    <p:embeddedFont>
      <p:font typeface="Lato Black" panose="020F0502020204030203" pitchFamily="34" charset="0"/>
      <p:bold r:id="rId39"/>
      <p:boldItalic r:id="rId40"/>
    </p:embeddedFont>
    <p:embeddedFont>
      <p:font typeface="Orbitron" panose="020B0604020202020204" charset="0"/>
      <p:regular r:id="rId41"/>
      <p:bold r:id="rId42"/>
    </p:embeddedFont>
    <p:embeddedFont>
      <p:font typeface="Orbitron ExtraBold" panose="020B0604020202020204" charset="0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6E2881B-C2E3-4A62-9086-C82B219D2C1A}">
  <a:tblStyle styleId="{06E2881B-C2E3-4A62-9086-C82B219D2C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5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5T20:52:51.22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6T08:36:57.093"/>
    </inkml:context>
    <inkml:brush xml:id="br0">
      <inkml:brushProperty name="width" value="0.2" units="cm"/>
      <inkml:brushProperty name="height" value="0.2" units="cm"/>
      <inkml:brushProperty name="color" value="#FFD966"/>
    </inkml:brush>
  </inkml:definitions>
  <inkml:trace contextRef="#ctx0" brushRef="#br0">260 0 24575,'-4'0'0,"-4"0"0,-4 0 0,-4 0 0,-2 0 0,-1 0 0,-2 0 0,1 0 0,-1 0 0,1 0 0,-1 0 0,1 0 0,0 0 0,0 0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5T20:52:51.56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24575,'3'0'0,"8"0"0,5 0 0,2 0 0,-1 0-8191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5T20:52:52.82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24575,'7'0'0,"4"0"0,5 0 0,2 0 0,4 0 0,-1 0-8191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6T07:49:23.975"/>
    </inkml:context>
    <inkml:brush xml:id="br0">
      <inkml:brushProperty name="width" value="0.05" units="cm"/>
      <inkml:brushProperty name="height" value="0.05" units="cm"/>
      <inkml:brushProperty name="color" value="#FFD966"/>
    </inkml:brush>
  </inkml:definitions>
  <inkml:trace contextRef="#ctx0" brushRef="#br0">0 0 24575,'3'8'0,"-1"0"0,1 0 0,0 0 0,0-1 0,1 1 0,0-1 0,1 0 0,8 11 0,-9-12 0,-1-3 0,-1 1 0,1 0 0,-1-1 0,1 1 0,0-1 0,1 0 0,-1 0 0,4 3 0,-6-6 0,0 1 0,-1-1 0,1 0 0,-1 0 0,1 0 0,0 0 0,-1 1 0,1-1 0,-1 0 0,1 0 0,0 0 0,-1 0 0,1 0 0,0-1 0,-1 1 0,1 0 0,-1 0 0,1 0 0,0 0 0,-1-1 0,1 1 0,-1 0 0,1-1 0,15-20 0,-6-2 0,-8 19 0,-1 0 0,0 0 0,1 1 0,0-1 0,0 0 0,0 1 0,1-1 0,-1 1 0,1 0 0,0 0 0,0 0 0,0 0 0,0 0 0,6-3 0,7-5-1365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6T07:49:47.047"/>
    </inkml:context>
    <inkml:brush xml:id="br0">
      <inkml:brushProperty name="width" value="0.05" units="cm"/>
      <inkml:brushProperty name="height" value="0.05" units="cm"/>
      <inkml:brushProperty name="color" value="#FFD966"/>
    </inkml:brush>
  </inkml:definitions>
  <inkml:trace contextRef="#ctx0" brushRef="#br0">0 0 24575,'3'8'0,"-1"0"0,1 0 0,0 0 0,0-1 0,1 1 0,0-1 0,1 0 0,8 11 0,-9-12 0,-1-3 0,-1 1 0,1 0 0,-1-1 0,1 1 0,0-1 0,1 0 0,-1 0 0,4 3 0,-6-6 0,0 1 0,-1-1 0,1 0 0,-1 0 0,1 0 0,0 0 0,-1 1 0,1-1 0,-1 0 0,1 0 0,0 0 0,-1 0 0,1 0 0,0-1 0,-1 1 0,1 0 0,-1 0 0,1 0 0,0 0 0,-1-1 0,1 1 0,-1 0 0,1-1 0,15-20 0,-6-2 0,-8 19 0,-1 0 0,0 0 0,1 1 0,0-1 0,0 0 0,0 1 0,1-1 0,-1 1 0,1 0 0,0 0 0,0 0 0,0 0 0,0 0 0,6-3 0,7-5-1365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6T07:50:22.839"/>
    </inkml:context>
    <inkml:brush xml:id="br0">
      <inkml:brushProperty name="width" value="0.05" units="cm"/>
      <inkml:brushProperty name="height" value="0.05" units="cm"/>
      <inkml:brushProperty name="color" value="#FFD966"/>
    </inkml:brush>
  </inkml:definitions>
  <inkml:trace contextRef="#ctx0" brushRef="#br0">50 3 24575,'0'-1'0,"-1"0"0,0 0 0,-1 3 0,0 1 0,-1 2 0,0 1 0,-1 1 0,0 1 0,-1-2 0,0 0 0,0-1 0,1 2 0,0-1 0,1 1 0,0-2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6T07:48:49.564"/>
    </inkml:context>
    <inkml:brush xml:id="br0">
      <inkml:brushProperty name="width" value="0.05" units="cm"/>
      <inkml:brushProperty name="height" value="0.05" units="cm"/>
      <inkml:brushProperty name="color" value="#FFD966"/>
    </inkml:brush>
  </inkml:definitions>
  <inkml:trace contextRef="#ctx0" brushRef="#br0">112 0 24575,'-4'4'0,"0"4"0,-4 1 0,-3-2 0,0 3 0,2 1 0,-1 1 0,1 0 0,-1-1 0,1 0 0,-1-1 0,0 1 0,3-2-8191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6T08:17:38.478"/>
    </inkml:context>
    <inkml:brush xml:id="br0">
      <inkml:brushProperty name="width" value="0.05" units="cm"/>
      <inkml:brushProperty name="height" value="0.05" units="cm"/>
      <inkml:brushProperty name="color" value="#FFD966"/>
    </inkml:brush>
  </inkml:definitions>
  <inkml:trace contextRef="#ctx0" brushRef="#br0">72 1 24575,'0'3'0,"-1"1"0,1-1 0,-1 0 0,0 1 0,-1-1 0,1 0 0,0 1 0,-1-1 0,0 0 0,0 0 0,-3 4 0,-31 34 0,25-28 0,4-6-1365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16T08:18:33.288"/>
    </inkml:context>
    <inkml:brush xml:id="br0">
      <inkml:brushProperty name="width" value="0.05" units="cm"/>
      <inkml:brushProperty name="height" value="0.05" units="cm"/>
      <inkml:brushProperty name="color" value="#FFD966"/>
    </inkml:brush>
  </inkml:definitions>
  <inkml:trace contextRef="#ctx0" brushRef="#br0">0 13 24575,'2'3'0,"-1"1"0,1-1 0,0 0 0,0 0 0,0 0 0,1-1 0,-1 1 0,1 0 0,-1-1 0,7 5 0,0 1 0,5 15 0,5 9 0,-18-32 0,-1 1 0,1-1 0,0 1 0,0 0 0,-1-1 0,1 1 0,0-1 0,0 0 0,0 1 0,-1-1 0,1 0 0,0 1 0,0-1 0,0 0 0,0 0 0,0 0 0,0 0 0,0 0 0,0 0 0,-1 0 0,1 0 0,0 0 0,0 0 0,0-1 0,0 1 0,0 0 0,0-1 0,-1 1 0,1 0 0,0-1 0,0 1 0,0-1 0,-1 1 0,2-2 0,5-3 0,1 0 0,-1-1 0,0-1 0,-1 1 0,1-1 0,-2 0 0,1-1 0,-1 1 0,0-1 0,0 0 0,6-15 0,-3 9-1365</inkml:trace>
</inkml:ink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0" name="Google Shape;100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1" name="Google Shape;100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2" name="Google Shape;11272;ga2b3d69dc3_2_1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3" name="Google Shape;11273;ga2b3d69dc3_2_1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763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2" name="Google Shape;11272;ga2b3d69dc3_2_1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3" name="Google Shape;11273;ga2b3d69dc3_2_1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69460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2" name="Google Shape;11272;ga2b3d69dc3_2_1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3" name="Google Shape;11273;ga2b3d69dc3_2_1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22705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2" name="Google Shape;11272;ga2b3d69dc3_2_1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3" name="Google Shape;11273;ga2b3d69dc3_2_1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85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0" name="Google Shape;10120;g6edfa80311_0_37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1" name="Google Shape;10121;g6edfa80311_0_37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12221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7" name="Google Shape;12197;g6edfa80311_0_36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8" name="Google Shape;12198;g6edfa80311_0_36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4918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0" name="Google Shape;10120;g6edfa80311_0_37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1" name="Google Shape;10121;g6edfa80311_0_37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08067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4" name="Google Shape;11114;g6edfa80311_0_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5" name="Google Shape;11115;g6edfa80311_0_1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9875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8" name="Google Shape;10288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9" name="Google Shape;10289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5353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8" name="Google Shape;10288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9" name="Google Shape;10289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169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9" name="Google Shape;12079;ga2b3d69dc3_2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0" name="Google Shape;12080;ga2b3d69dc3_2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70384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8" name="Google Shape;10288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9" name="Google Shape;10289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98902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3" name="Google Shape;12423;ga2b3d69dc3_2_3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4" name="Google Shape;12424;ga2b3d69dc3_2_3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69085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8" name="Google Shape;15068;ga2b3d69dc3_2_14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9" name="Google Shape;15069;ga2b3d69dc3_2_14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83052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0" name="Google Shape;11350;ga2b3d69dc3_2_14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1" name="Google Shape;11351;ga2b3d69dc3_2_14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16147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6" name="Google Shape;15816;g6edfa80311_0_37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7" name="Google Shape;15817;g6edfa80311_0_37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808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7" name="Google Shape;10307;ga2b3d69dc3_2_144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8" name="Google Shape;10308;ga2b3d69dc3_2_144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6982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8" name="Google Shape;10288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9" name="Google Shape;10289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341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4" name="Google Shape;11014;ga2b3d69dc3_2_20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5" name="Google Shape;11015;ga2b3d69dc3_2_20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3941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5" name="Google Shape;10195;g6e7e45355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6" name="Google Shape;10196;g6e7e45355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936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6" name="Google Shape;12406;g6edfa80311_0_35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7" name="Google Shape;12407;g6edfa80311_0_35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526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8" name="Google Shape;10698;g6edfa80311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9" name="Google Shape;10699;g6edfa80311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762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2" name="Google Shape;11272;ga2b3d69dc3_2_1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3" name="Google Shape;11273;ga2b3d69dc3_2_1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4137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HEADER_1_2_1">
    <p:bg>
      <p:bgPr>
        <a:solidFill>
          <a:schemeClr val="accent6"/>
        </a:solidFill>
        <a:effectLst/>
      </p:bgPr>
    </p:bg>
    <p:spTree>
      <p:nvGrpSpPr>
        <p:cNvPr id="1" name="Shape 5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8" name="Google Shape;5188;p26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189" name="Google Shape;5189;p26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0" name="Google Shape;5190;p26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">
    <p:spTree>
      <p:nvGrpSpPr>
        <p:cNvPr id="1" name="Shape 5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92" name="Google Shape;5192;p27"/>
          <p:cNvGrpSpPr/>
          <p:nvPr/>
        </p:nvGrpSpPr>
        <p:grpSpPr>
          <a:xfrm>
            <a:off x="322655" y="362054"/>
            <a:ext cx="949170" cy="474582"/>
            <a:chOff x="311697" y="-12"/>
            <a:chExt cx="4437449" cy="2218709"/>
          </a:xfrm>
        </p:grpSpPr>
        <p:sp>
          <p:nvSpPr>
            <p:cNvPr id="5193" name="Google Shape;5193;p27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7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7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7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7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7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7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7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7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7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7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7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7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7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7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7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7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7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7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7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7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7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7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7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7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7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7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7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7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7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7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7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7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7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7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7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7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7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7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7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7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7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7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7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7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7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7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7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7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7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7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7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7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7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7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7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7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7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7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7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7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7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7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7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7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7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7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7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7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7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7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7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7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7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7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7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7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7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7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7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7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7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7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7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7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7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7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7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7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7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7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7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7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7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7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7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7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7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7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7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7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7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7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7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7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7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7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7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7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7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7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7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7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7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7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7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7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7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7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7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7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7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7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7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7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7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7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7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7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7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7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7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7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7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7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7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7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7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7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7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7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7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7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7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7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7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7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7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7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7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7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7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7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7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7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7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7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7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7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7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7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7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7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7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7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7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7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7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7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7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7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7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7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7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7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7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7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7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7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7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7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7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7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7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7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7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7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7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7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7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7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7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7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7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7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7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7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7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7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7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7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7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7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7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7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7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7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7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7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7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7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7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7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7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7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7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7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7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7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7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7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7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7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7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7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7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7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7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7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7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7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7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7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7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7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7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7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7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7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7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7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7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7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7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7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7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7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7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7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7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7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7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7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7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7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7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7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7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7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7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7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7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7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7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7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7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7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7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7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7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7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7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7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7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7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7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7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7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7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7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7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7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7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7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7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7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7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7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7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7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7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7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7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7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7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7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7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7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7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7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7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7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7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7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7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7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7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7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7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7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7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7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7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7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7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7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7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7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7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7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7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7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7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7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7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7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7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7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7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2" name="Google Shape;5522;p27"/>
          <p:cNvGrpSpPr/>
          <p:nvPr/>
        </p:nvGrpSpPr>
        <p:grpSpPr>
          <a:xfrm>
            <a:off x="8049776" y="2065878"/>
            <a:ext cx="1443946" cy="721968"/>
            <a:chOff x="311697" y="-12"/>
            <a:chExt cx="4437449" cy="2218709"/>
          </a:xfrm>
        </p:grpSpPr>
        <p:sp>
          <p:nvSpPr>
            <p:cNvPr id="5523" name="Google Shape;5523;p27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7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7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7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7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7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7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7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7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7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7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7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7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7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7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7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7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7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7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7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7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7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7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7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7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7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7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7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7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7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7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7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7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7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7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7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7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7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7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7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7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7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7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7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7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7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7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7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7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7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7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7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7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7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7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7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7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7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7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7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7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7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7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7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7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7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7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7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7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7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7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7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7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7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7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7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7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7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7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7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7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7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7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7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7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7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7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7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7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7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7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7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7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7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7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7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7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7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7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7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7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7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7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7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7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7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7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7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7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7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7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7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7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7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7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7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7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7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7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7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7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7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7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7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7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7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7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7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7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7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7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7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7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7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7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7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7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7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7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7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7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7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7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7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7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7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7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7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7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7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7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7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7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7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7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7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7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7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7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7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7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7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7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7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7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7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7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7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7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7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7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7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7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7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7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7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7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7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7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7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7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7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7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7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7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7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7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7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7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7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7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7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7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7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7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7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7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7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7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7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7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7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7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7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7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7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7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7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7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7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7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7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7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7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7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7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7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7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7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7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7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7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7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7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7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7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7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7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7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7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7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7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7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7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7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7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7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7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7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7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7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7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27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27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27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27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7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7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7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7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7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7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7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7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7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7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7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7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7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7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7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7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7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7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7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7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7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7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7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7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7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7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7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7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7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7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7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7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7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7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7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7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7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7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7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7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7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7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7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7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7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7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7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7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7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7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7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7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7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7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7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7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7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7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7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7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7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7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7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7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7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27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27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27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27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27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27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27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27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27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27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27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27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27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27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27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27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27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27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2" name="Google Shape;5852;p27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5853" name="Google Shape;5853;p27"/>
            <p:cNvGrpSpPr/>
            <p:nvPr/>
          </p:nvGrpSpPr>
          <p:grpSpPr>
            <a:xfrm>
              <a:off x="4156107" y="3310126"/>
              <a:ext cx="831787" cy="721972"/>
              <a:chOff x="2788951" y="3310126"/>
              <a:chExt cx="831787" cy="721972"/>
            </a:xfrm>
          </p:grpSpPr>
          <p:sp>
            <p:nvSpPr>
              <p:cNvPr id="5854" name="Google Shape;5854;p27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27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27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27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27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9" name="Google Shape;5859;p27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0" name="Google Shape;5860;p27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1" name="Google Shape;5861;p27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2" name="Google Shape;5862;p27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3" name="Google Shape;5863;p27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4" name="Google Shape;5864;p27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5" name="Google Shape;5865;p27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6" name="Google Shape;5866;p27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7" name="Google Shape;5867;p27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8" name="Google Shape;5868;p27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9" name="Google Shape;5869;p27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0" name="Google Shape;5870;p27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1" name="Google Shape;5871;p27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2" name="Google Shape;5872;p27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3" name="Google Shape;5873;p27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4" name="Google Shape;5874;p27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5" name="Google Shape;5875;p27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6" name="Google Shape;5876;p27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7" name="Google Shape;5877;p27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8" name="Google Shape;5878;p27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9" name="Google Shape;5879;p27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0" name="Google Shape;5880;p27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1" name="Google Shape;5881;p27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2" name="Google Shape;5882;p27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3" name="Google Shape;5883;p27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4" name="Google Shape;5884;p27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5" name="Google Shape;5885;p27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6" name="Google Shape;5886;p27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7" name="Google Shape;5887;p27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8" name="Google Shape;5888;p27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9" name="Google Shape;5889;p27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0" name="Google Shape;5890;p27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1" name="Google Shape;5891;p27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2" name="Google Shape;5892;p27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3" name="Google Shape;5893;p27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4" name="Google Shape;5894;p27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5" name="Google Shape;5895;p27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6" name="Google Shape;5896;p27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7" name="Google Shape;5897;p27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8" name="Google Shape;5898;p27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9" name="Google Shape;5899;p27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0" name="Google Shape;5900;p27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1" name="Google Shape;5901;p27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02" name="Google Shape;5902;p27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5903" name="Google Shape;5903;p27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4" name="Google Shape;5904;p27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5" name="Google Shape;5905;p27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06" name="Google Shape;5906;p27"/>
            <p:cNvSpPr/>
            <p:nvPr/>
          </p:nvSpPr>
          <p:spPr>
            <a:xfrm>
              <a:off x="2234475" y="3941950"/>
              <a:ext cx="1370100" cy="1371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27"/>
            <p:cNvSpPr/>
            <p:nvPr/>
          </p:nvSpPr>
          <p:spPr>
            <a:xfrm>
              <a:off x="7060675" y="3941950"/>
              <a:ext cx="1370100" cy="1371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5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9" name="Google Shape;5909;p2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5910" name="Google Shape;5910;p28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5911" name="Google Shape;5911;p28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5912" name="Google Shape;5912;p28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3" name="Google Shape;5913;p28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4" name="Google Shape;5914;p28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5" name="Google Shape;5915;p28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6" name="Google Shape;5916;p28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7" name="Google Shape;5917;p28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8" name="Google Shape;5918;p28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9" name="Google Shape;5919;p28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0" name="Google Shape;5920;p28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1" name="Google Shape;5921;p28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2" name="Google Shape;5922;p28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3" name="Google Shape;5923;p28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4" name="Google Shape;5924;p28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5" name="Google Shape;5925;p28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6" name="Google Shape;5926;p28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7" name="Google Shape;5927;p28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8" name="Google Shape;5928;p28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9" name="Google Shape;5929;p28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0" name="Google Shape;5930;p28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1" name="Google Shape;5931;p28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2" name="Google Shape;5932;p28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3" name="Google Shape;5933;p28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4" name="Google Shape;5934;p28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5" name="Google Shape;5935;p28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6" name="Google Shape;5936;p28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7" name="Google Shape;5937;p28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8" name="Google Shape;5938;p28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39" name="Google Shape;5939;p28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0" name="Google Shape;5940;p28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1" name="Google Shape;5941;p28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2" name="Google Shape;5942;p28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3" name="Google Shape;5943;p28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4" name="Google Shape;5944;p28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5" name="Google Shape;5945;p28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6" name="Google Shape;5946;p28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7" name="Google Shape;5947;p28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8" name="Google Shape;5948;p28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9" name="Google Shape;5949;p28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950" name="Google Shape;5950;p28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28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28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28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28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28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28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57" name="Google Shape;5957;p28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5958" name="Google Shape;5958;p28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9" name="Google Shape;5959;p28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0" name="Google Shape;5960;p28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1" name="Google Shape;5961;p28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2" name="Google Shape;5962;p28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3" name="Google Shape;5963;p28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4" name="Google Shape;5964;p28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5" name="Google Shape;5965;p28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6" name="Google Shape;5966;p28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7" name="Google Shape;5967;p28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8" name="Google Shape;5968;p28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9" name="Google Shape;5969;p28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0" name="Google Shape;5970;p28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1" name="Google Shape;5971;p28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2" name="Google Shape;5972;p28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3" name="Google Shape;5973;p28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4" name="Google Shape;5974;p28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5" name="Google Shape;5975;p28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6" name="Google Shape;5976;p28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7" name="Google Shape;5977;p28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8" name="Google Shape;5978;p28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9" name="Google Shape;5979;p28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0" name="Google Shape;5980;p28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1" name="Google Shape;5981;p28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2" name="Google Shape;5982;p28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3" name="Google Shape;5983;p28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4" name="Google Shape;5984;p28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5" name="Google Shape;5985;p28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6" name="Google Shape;5986;p28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7" name="Google Shape;5987;p28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8" name="Google Shape;5988;p28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9" name="Google Shape;5989;p28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0" name="Google Shape;5990;p28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1" name="Google Shape;5991;p28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2" name="Google Shape;5992;p28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3" name="Google Shape;5993;p28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4" name="Google Shape;5994;p28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5" name="Google Shape;5995;p28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6" name="Google Shape;5996;p28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7" name="Google Shape;5997;p28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8" name="Google Shape;5998;p28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9" name="Google Shape;5999;p28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0" name="Google Shape;6000;p28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1" name="Google Shape;6001;p28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2" name="Google Shape;6002;p28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3" name="Google Shape;6003;p28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4" name="Google Shape;6004;p28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5" name="Google Shape;6005;p28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6" name="Google Shape;6006;p28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7" name="Google Shape;6007;p28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8" name="Google Shape;6008;p28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9" name="Google Shape;6009;p28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0" name="Google Shape;6010;p28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1" name="Google Shape;6011;p28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2" name="Google Shape;6012;p28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3" name="Google Shape;6013;p28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4" name="Google Shape;6014;p28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5" name="Google Shape;6015;p28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6" name="Google Shape;6016;p28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7" name="Google Shape;6017;p28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8" name="Google Shape;6018;p28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19" name="Google Shape;6019;p28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0" name="Google Shape;6020;p28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1" name="Google Shape;6021;p28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2" name="Google Shape;6022;p28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3" name="Google Shape;6023;p28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4" name="Google Shape;6024;p28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5" name="Google Shape;6025;p28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6" name="Google Shape;6026;p28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7" name="Google Shape;6027;p28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8" name="Google Shape;6028;p28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29" name="Google Shape;6029;p28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0" name="Google Shape;6030;p28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1" name="Google Shape;6031;p28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2" name="Google Shape;6032;p28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3" name="Google Shape;6033;p28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4" name="Google Shape;6034;p28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5" name="Google Shape;6035;p28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6" name="Google Shape;6036;p28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7" name="Google Shape;6037;p28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8" name="Google Shape;6038;p28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39" name="Google Shape;6039;p28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0" name="Google Shape;6040;p28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1" name="Google Shape;6041;p28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2" name="Google Shape;6042;p28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3" name="Google Shape;6043;p28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4" name="Google Shape;6044;p28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5" name="Google Shape;6045;p28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6" name="Google Shape;6046;p28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7" name="Google Shape;6047;p28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8" name="Google Shape;6048;p28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49" name="Google Shape;6049;p28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0" name="Google Shape;6050;p28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1" name="Google Shape;6051;p28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2" name="Google Shape;6052;p28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3" name="Google Shape;6053;p28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4" name="Google Shape;6054;p28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5" name="Google Shape;6055;p28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6" name="Google Shape;6056;p28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7" name="Google Shape;6057;p28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8" name="Google Shape;6058;p28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9" name="Google Shape;6059;p28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0" name="Google Shape;6060;p28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1" name="Google Shape;6061;p28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2" name="Google Shape;6062;p28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3" name="Google Shape;6063;p28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4" name="Google Shape;6064;p28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5" name="Google Shape;6065;p28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6" name="Google Shape;6066;p28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7" name="Google Shape;6067;p28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8" name="Google Shape;6068;p28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9" name="Google Shape;6069;p28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0" name="Google Shape;6070;p28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1" name="Google Shape;6071;p28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2" name="Google Shape;6072;p28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3" name="Google Shape;6073;p28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4" name="Google Shape;6074;p28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5" name="Google Shape;6075;p28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6" name="Google Shape;6076;p28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7" name="Google Shape;6077;p28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8" name="Google Shape;6078;p28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9" name="Google Shape;6079;p28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0" name="Google Shape;6080;p28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1" name="Google Shape;6081;p28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2" name="Google Shape;6082;p28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3" name="Google Shape;6083;p28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4" name="Google Shape;6084;p28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5" name="Google Shape;6085;p28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6" name="Google Shape;6086;p28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7" name="Google Shape;6087;p28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8" name="Google Shape;6088;p28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9" name="Google Shape;6089;p28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0" name="Google Shape;6090;p28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1" name="Google Shape;6091;p28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2" name="Google Shape;6092;p28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3" name="Google Shape;6093;p28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4" name="Google Shape;6094;p28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5" name="Google Shape;6095;p28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6" name="Google Shape;6096;p28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97" name="Google Shape;6097;p28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6098" name="Google Shape;6098;p28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28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28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28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28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28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28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28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28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28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28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28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28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28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28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28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28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28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28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28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28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28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0" name="Google Shape;6120;p28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1" name="Google Shape;6121;p28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2" name="Google Shape;6122;p28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3" name="Google Shape;6123;p28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4" name="Google Shape;6124;p28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5" name="Google Shape;6125;p28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6" name="Google Shape;6126;p28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7" name="Google Shape;6127;p28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8" name="Google Shape;6128;p28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9" name="Google Shape;6129;p28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0" name="Google Shape;6130;p28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1" name="Google Shape;6131;p28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2" name="Google Shape;6132;p28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3" name="Google Shape;6133;p28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4" name="Google Shape;6134;p28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5" name="Google Shape;6135;p28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6" name="Google Shape;6136;p28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7" name="Google Shape;6137;p28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8" name="Google Shape;6138;p28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9" name="Google Shape;6139;p28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0" name="Google Shape;6140;p28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1" name="Google Shape;6141;p28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2" name="Google Shape;6142;p28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3" name="Google Shape;6143;p28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4" name="Google Shape;6144;p28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5" name="Google Shape;6145;p28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6" name="Google Shape;6146;p28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7" name="Google Shape;6147;p28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8" name="Google Shape;6148;p28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9" name="Google Shape;6149;p28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0" name="Google Shape;6150;p28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1" name="Google Shape;6151;p28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2" name="Google Shape;6152;p28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3" name="Google Shape;6153;p28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4" name="Google Shape;6154;p28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5" name="Google Shape;6155;p28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6" name="Google Shape;6156;p28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7" name="Google Shape;6157;p28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8" name="Google Shape;6158;p28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9" name="Google Shape;6159;p28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0" name="Google Shape;6160;p28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1" name="Google Shape;6161;p28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2" name="Google Shape;6162;p28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3" name="Google Shape;6163;p28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4" name="Google Shape;6164;p28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5" name="Google Shape;6165;p28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6" name="Google Shape;6166;p28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7" name="Google Shape;6167;p28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8" name="Google Shape;6168;p28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9" name="Google Shape;6169;p28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0" name="Google Shape;6170;p28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1" name="Google Shape;6171;p28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2" name="Google Shape;6172;p28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3" name="Google Shape;6173;p28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4" name="Google Shape;6174;p28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5" name="Google Shape;6175;p28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6" name="Google Shape;6176;p28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7" name="Google Shape;6177;p28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8" name="Google Shape;6178;p28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9" name="Google Shape;6179;p28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0" name="Google Shape;6180;p28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1" name="Google Shape;6181;p28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2" name="Google Shape;6182;p28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3" name="Google Shape;6183;p28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4" name="Google Shape;6184;p28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5" name="Google Shape;6185;p28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6" name="Google Shape;6186;p28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7" name="Google Shape;6187;p28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8" name="Google Shape;6188;p28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9" name="Google Shape;6189;p28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0" name="Google Shape;6190;p28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1" name="Google Shape;6191;p28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2" name="Google Shape;6192;p28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3" name="Google Shape;6193;p28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4" name="Google Shape;6194;p28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5" name="Google Shape;6195;p28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6" name="Google Shape;6196;p28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7" name="Google Shape;6197;p28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8" name="Google Shape;6198;p28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9" name="Google Shape;6199;p28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28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28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28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28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28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28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28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28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28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28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28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28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28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28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28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28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28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28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28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28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28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28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28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28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28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28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28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28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28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28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28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28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28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28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28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28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28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28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28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28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28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28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28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3" name="Google Shape;6243;p28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4" name="Google Shape;6244;p28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5" name="Google Shape;6245;p28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6" name="Google Shape;6246;p28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7" name="Google Shape;6247;p28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8" name="Google Shape;6248;p28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9" name="Google Shape;6249;p28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0" name="Google Shape;6250;p28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1" name="Google Shape;6251;p28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2" name="Google Shape;6252;p28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3" name="Google Shape;6253;p28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4" name="Google Shape;6254;p28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5" name="Google Shape;6255;p28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6" name="Google Shape;6256;p28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7" name="Google Shape;6257;p28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8" name="Google Shape;6258;p28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9" name="Google Shape;6259;p28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0" name="Google Shape;6260;p28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1" name="Google Shape;6261;p28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2" name="Google Shape;6262;p28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3" name="Google Shape;6263;p28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4" name="Google Shape;6264;p28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5" name="Google Shape;6265;p28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6" name="Google Shape;6266;p28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7" name="Google Shape;6267;p28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8" name="Google Shape;6268;p28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9" name="Google Shape;6269;p28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0" name="Google Shape;6270;p28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1" name="Google Shape;6271;p28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2" name="Google Shape;6272;p28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3" name="Google Shape;6273;p28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4" name="Google Shape;6274;p28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5" name="Google Shape;6275;p28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6" name="Google Shape;6276;p28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7" name="Google Shape;6277;p28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8" name="Google Shape;6278;p28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9" name="Google Shape;6279;p28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0" name="Google Shape;6280;p28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1" name="Google Shape;6281;p28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82" name="Google Shape;6282;p28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6283" name="Google Shape;6283;p28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4" name="Google Shape;6284;p28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5" name="Google Shape;6285;p28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6" name="Google Shape;6286;p28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7" name="Google Shape;6287;p28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8" name="Google Shape;6288;p28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89" name="Google Shape;6289;p28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6290" name="Google Shape;6290;p28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1" name="Google Shape;6291;p28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2" name="Google Shape;6292;p28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3" name="Google Shape;6293;p28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4" name="Google Shape;6294;p28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5" name="Google Shape;6295;p28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6" name="Google Shape;6296;p28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7" name="Google Shape;6297;p28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298" name="Google Shape;6298;p28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6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0" name="Google Shape;6300;p29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6301" name="Google Shape;6301;p29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9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9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9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9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9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9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9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9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9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9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9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9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9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9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9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9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9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9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9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9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9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9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9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9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9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9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9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9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9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9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9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9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9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9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9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9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9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9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9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9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9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9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9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9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9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9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9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9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9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9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9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9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9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9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9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9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9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9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9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9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9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9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9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9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9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9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9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9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9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9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9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9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9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9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9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9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9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9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9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9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9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9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9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9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9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9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9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9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9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9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9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9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9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9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9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9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9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9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9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9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9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9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9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9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9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9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9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9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9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9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9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9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9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9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9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9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9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9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9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9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9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9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9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9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9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9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9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9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9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9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9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9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9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9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9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9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9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9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9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9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9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9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9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9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9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9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9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9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9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9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9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9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9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9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9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9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9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9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9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9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9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9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9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9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9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9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9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9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9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9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9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9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9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9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9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9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9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9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9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9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9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9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9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9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9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9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9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9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9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9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9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9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9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9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9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9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9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9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9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9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9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9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9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9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9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9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9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9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9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9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9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9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9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9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9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9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9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9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9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9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9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9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9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9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9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9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9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9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9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9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9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9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9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9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9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9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9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9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9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9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9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9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9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9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9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9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9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9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9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9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9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9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9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9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9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9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9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9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9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9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9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9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9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9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9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9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9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9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9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9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9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9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9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9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9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9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9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9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9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9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9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9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9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9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9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9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9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9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9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9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9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9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9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9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9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9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9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9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9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9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9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9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9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9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9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9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9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9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9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9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9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9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9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9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9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9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9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9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9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9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9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9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9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9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9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9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9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9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0" name="Google Shape;6630;p29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6631" name="Google Shape;6631;p29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9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9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9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9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9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9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9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9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9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9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9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9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9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9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9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9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9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9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9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9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29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29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9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9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9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9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9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9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9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9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9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9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29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29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29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29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29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29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29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29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29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29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29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29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29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29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29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29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29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29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29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29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29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29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29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29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29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29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29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29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29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29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29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29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29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29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29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29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29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29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29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29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29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29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29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29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29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29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29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29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29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29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29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29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29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29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29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29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29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29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29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29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29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29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29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29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29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29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29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29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29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29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29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29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29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29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29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29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29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29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29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29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29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29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29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29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29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29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29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29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29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29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29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29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29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29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29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29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29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29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29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29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29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29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29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29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29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29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29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29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29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29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29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29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29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29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29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29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29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29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29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29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29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29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29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29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29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29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29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29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29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29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29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29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29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29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29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29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29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29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29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29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29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29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29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29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29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29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29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29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29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29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29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29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29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29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29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29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29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29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29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29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29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29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29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29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29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29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29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29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29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29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29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29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29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29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29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29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29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29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29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29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29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29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29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29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29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29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29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29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29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29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29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29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29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29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29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29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29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29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29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29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29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29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29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29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29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29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29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29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29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29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29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29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29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29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29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29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29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29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29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29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29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29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29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29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29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29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29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29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29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29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29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29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29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29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29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29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29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29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29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29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29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29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29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29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29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29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29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29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29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29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29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29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29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29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29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29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29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29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29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29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29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29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29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29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29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29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29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29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29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29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29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29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29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29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29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29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29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29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29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29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29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29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29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29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29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29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29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29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29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29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29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29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29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29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29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29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0" name="Google Shape;6960;p29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6961" name="Google Shape;6961;p29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29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29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29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29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29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29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29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29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29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29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29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29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29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29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29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29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29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29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29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29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29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29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29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29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29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29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29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29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29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29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29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29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29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29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29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29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29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29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29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29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29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29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29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29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29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29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29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29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29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29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29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29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29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29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29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29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29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29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29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29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29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29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29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29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29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29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29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29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29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29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29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29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29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29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29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29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29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29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29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29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29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29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29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29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29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29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29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29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29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29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29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29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29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29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29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29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29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29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29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29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29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29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29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29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29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29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29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29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29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29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29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29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29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29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29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29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29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29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29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29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29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29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9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9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9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9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9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9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9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9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9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9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9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9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9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9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9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9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9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9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9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9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9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9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9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9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9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9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9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9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9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9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9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9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9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9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9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9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9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9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9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9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9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9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9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9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9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9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9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9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9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9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9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9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9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9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9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9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9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9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9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9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9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9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9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9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9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9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9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9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9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9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9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9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9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9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9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9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9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9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9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9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9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9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9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9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9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9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9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9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9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9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9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9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9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9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9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9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9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9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9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9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9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9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9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9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9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9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9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9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9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9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9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9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9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9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9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9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9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9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9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9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9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9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9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9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9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9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9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9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9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9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9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9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9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9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9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9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9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9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9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9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9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9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9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9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9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9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9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9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9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9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9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9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9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9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9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9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9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9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9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9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9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9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9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9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9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9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9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9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9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9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9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9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9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9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9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9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9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9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9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9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9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9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9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9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9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9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9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9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9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9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9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9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9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9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9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9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9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9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9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9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9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9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9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9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9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9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38">
    <p:spTree>
      <p:nvGrpSpPr>
        <p:cNvPr id="1" name="Shape 8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8" name="Google Shape;8008;p33"/>
          <p:cNvSpPr txBox="1">
            <a:spLocks noGrp="1"/>
          </p:cNvSpPr>
          <p:nvPr>
            <p:ph type="subTitle" idx="1"/>
          </p:nvPr>
        </p:nvSpPr>
        <p:spPr>
          <a:xfrm>
            <a:off x="699875" y="2252472"/>
            <a:ext cx="22860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 Black"/>
              <a:buNone/>
              <a:defRPr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09" name="Google Shape;8009;p33"/>
          <p:cNvSpPr txBox="1">
            <a:spLocks noGrp="1"/>
          </p:cNvSpPr>
          <p:nvPr>
            <p:ph type="subTitle" idx="2"/>
          </p:nvPr>
        </p:nvSpPr>
        <p:spPr>
          <a:xfrm>
            <a:off x="699875" y="1475250"/>
            <a:ext cx="2286000" cy="63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010" name="Google Shape;8010;p33"/>
          <p:cNvSpPr txBox="1">
            <a:spLocks noGrp="1"/>
          </p:cNvSpPr>
          <p:nvPr>
            <p:ph type="subTitle" idx="3"/>
          </p:nvPr>
        </p:nvSpPr>
        <p:spPr>
          <a:xfrm>
            <a:off x="3414925" y="2252472"/>
            <a:ext cx="22860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 Black"/>
              <a:buNone/>
              <a:defRPr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11" name="Google Shape;8011;p33"/>
          <p:cNvSpPr txBox="1">
            <a:spLocks noGrp="1"/>
          </p:cNvSpPr>
          <p:nvPr>
            <p:ph type="subTitle" idx="4"/>
          </p:nvPr>
        </p:nvSpPr>
        <p:spPr>
          <a:xfrm>
            <a:off x="3414925" y="1475232"/>
            <a:ext cx="2286000" cy="63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012" name="Google Shape;8012;p33"/>
          <p:cNvSpPr txBox="1">
            <a:spLocks noGrp="1"/>
          </p:cNvSpPr>
          <p:nvPr>
            <p:ph type="subTitle" idx="5"/>
          </p:nvPr>
        </p:nvSpPr>
        <p:spPr>
          <a:xfrm>
            <a:off x="6158125" y="2252472"/>
            <a:ext cx="22860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Lato Black"/>
              <a:buNone/>
              <a:defRPr b="1">
                <a:solidFill>
                  <a:schemeClr val="accen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13" name="Google Shape;8013;p33"/>
          <p:cNvSpPr txBox="1">
            <a:spLocks noGrp="1"/>
          </p:cNvSpPr>
          <p:nvPr>
            <p:ph type="subTitle" idx="6"/>
          </p:nvPr>
        </p:nvSpPr>
        <p:spPr>
          <a:xfrm>
            <a:off x="6158125" y="1475232"/>
            <a:ext cx="2286000" cy="63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8014" name="Google Shape;8014;p3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3">
    <p:spTree>
      <p:nvGrpSpPr>
        <p:cNvPr id="1" name="Shape 8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6" name="Google Shape;8016;p34"/>
          <p:cNvSpPr txBox="1">
            <a:spLocks noGrp="1"/>
          </p:cNvSpPr>
          <p:nvPr>
            <p:ph type="subTitle" idx="1"/>
          </p:nvPr>
        </p:nvSpPr>
        <p:spPr>
          <a:xfrm>
            <a:off x="1507331" y="3063440"/>
            <a:ext cx="2743200" cy="89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17" name="Google Shape;8017;p34"/>
          <p:cNvSpPr txBox="1">
            <a:spLocks noGrp="1"/>
          </p:cNvSpPr>
          <p:nvPr>
            <p:ph type="subTitle" idx="2"/>
          </p:nvPr>
        </p:nvSpPr>
        <p:spPr>
          <a:xfrm>
            <a:off x="4893469" y="3063440"/>
            <a:ext cx="2743200" cy="89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None/>
              <a:defRPr sz="1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018" name="Google Shape;8018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19" name="Google Shape;8019;p34"/>
          <p:cNvSpPr txBox="1">
            <a:spLocks noGrp="1"/>
          </p:cNvSpPr>
          <p:nvPr>
            <p:ph type="subTitle" idx="3"/>
          </p:nvPr>
        </p:nvSpPr>
        <p:spPr>
          <a:xfrm>
            <a:off x="1831175" y="2719350"/>
            <a:ext cx="20955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20" name="Google Shape;8020;p34"/>
          <p:cNvSpPr txBox="1">
            <a:spLocks noGrp="1"/>
          </p:cNvSpPr>
          <p:nvPr>
            <p:ph type="subTitle" idx="4"/>
          </p:nvPr>
        </p:nvSpPr>
        <p:spPr>
          <a:xfrm>
            <a:off x="5217325" y="2719350"/>
            <a:ext cx="20955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_1">
    <p:spTree>
      <p:nvGrpSpPr>
        <p:cNvPr id="1" name="Shape 8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2" name="Google Shape;8022;p35"/>
          <p:cNvSpPr txBox="1">
            <a:spLocks noGrp="1"/>
          </p:cNvSpPr>
          <p:nvPr>
            <p:ph type="title"/>
          </p:nvPr>
        </p:nvSpPr>
        <p:spPr>
          <a:xfrm>
            <a:off x="1830900" y="2086450"/>
            <a:ext cx="5482200" cy="14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Advent Pro"/>
              <a:buNone/>
              <a:defRPr sz="2400">
                <a:latin typeface="Advent Pro"/>
                <a:ea typeface="Advent Pro"/>
                <a:cs typeface="Advent Pro"/>
                <a:sym typeface="Advent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Advent Pro"/>
              <a:buNone/>
              <a:defRPr sz="4800" b="1"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8023" name="Google Shape;8023;p35"/>
          <p:cNvSpPr txBox="1">
            <a:spLocks noGrp="1"/>
          </p:cNvSpPr>
          <p:nvPr>
            <p:ph type="title" idx="2"/>
          </p:nvPr>
        </p:nvSpPr>
        <p:spPr>
          <a:xfrm>
            <a:off x="3150150" y="3437950"/>
            <a:ext cx="28437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grpSp>
        <p:nvGrpSpPr>
          <p:cNvPr id="8024" name="Google Shape;8024;p35"/>
          <p:cNvGrpSpPr/>
          <p:nvPr/>
        </p:nvGrpSpPr>
        <p:grpSpPr>
          <a:xfrm>
            <a:off x="7483963" y="283353"/>
            <a:ext cx="1443946" cy="721968"/>
            <a:chOff x="311697" y="-12"/>
            <a:chExt cx="4437449" cy="2218709"/>
          </a:xfrm>
        </p:grpSpPr>
        <p:sp>
          <p:nvSpPr>
            <p:cNvPr id="8025" name="Google Shape;8025;p3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3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3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3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3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3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3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3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3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3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3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3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3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3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3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3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3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3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3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3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3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3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3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3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3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3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3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3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3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3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3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3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3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3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3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3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3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3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3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3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3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3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3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3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3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3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3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3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3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3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3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3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3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3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3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3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3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3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3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3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3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3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3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3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3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3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3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3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3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3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3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3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3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3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3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3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3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3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3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3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3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3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3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3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3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3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3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3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3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3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3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3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3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3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3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3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3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3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3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3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3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3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3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3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3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3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3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3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3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3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3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3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3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3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3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3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3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3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3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3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3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3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3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3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3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3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3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3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3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4" name="Google Shape;8354;p35"/>
          <p:cNvGrpSpPr/>
          <p:nvPr/>
        </p:nvGrpSpPr>
        <p:grpSpPr>
          <a:xfrm>
            <a:off x="330944" y="1005327"/>
            <a:ext cx="764572" cy="382284"/>
            <a:chOff x="311697" y="-12"/>
            <a:chExt cx="4437449" cy="2218709"/>
          </a:xfrm>
        </p:grpSpPr>
        <p:sp>
          <p:nvSpPr>
            <p:cNvPr id="8355" name="Google Shape;8355;p3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3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3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3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3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3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3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3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3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3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3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3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3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3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3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3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3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3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3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3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3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3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3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3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3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3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3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3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3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3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3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3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3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3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3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3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3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3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3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3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3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3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3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3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3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3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3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3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3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3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3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3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3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3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3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3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3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3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3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3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3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3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3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3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3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3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3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3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3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3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3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3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3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3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3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3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3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3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3" name="Google Shape;8433;p3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3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3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3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3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3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3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3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3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3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3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3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3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3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3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3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3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3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3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3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3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3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3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3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3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3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3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3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3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3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3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3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3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3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3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3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3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3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3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3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3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3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3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3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3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3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3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3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3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3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3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3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3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3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3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3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3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3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3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3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3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3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3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3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3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3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3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3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3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3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3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3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3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3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3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3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3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3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3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2" name="Google Shape;8512;p3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3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3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3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3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3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3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3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0" name="Google Shape;8520;p3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1" name="Google Shape;8521;p3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3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3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3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3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3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3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3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3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3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3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3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3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4" name="Google Shape;8534;p3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3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3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3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3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3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3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3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3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3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3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3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3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3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3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3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3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3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3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3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3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3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3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3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3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3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3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3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3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3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3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3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3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3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3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3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3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3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3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3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3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3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3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3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3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3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3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3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3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3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3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3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3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3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3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3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3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3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2" name="Google Shape;8592;p3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3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3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3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3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3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3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3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3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3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3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3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3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3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3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3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3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3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3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3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3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3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3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3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3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3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3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3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3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3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3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3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3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3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3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3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3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3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3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3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3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3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3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3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3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3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3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3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3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3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3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3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3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3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3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3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3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3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3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3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3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3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3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3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3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3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3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3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3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3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3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3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3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3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3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3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3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3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3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3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3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3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3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3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3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3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3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3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3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3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3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3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84" name="Google Shape;8684;p35"/>
          <p:cNvSpPr/>
          <p:nvPr/>
        </p:nvSpPr>
        <p:spPr>
          <a:xfrm rot="-5400000">
            <a:off x="4557603" y="3280422"/>
            <a:ext cx="28800" cy="2944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5" name="Google Shape;8685;p35"/>
          <p:cNvSpPr/>
          <p:nvPr/>
        </p:nvSpPr>
        <p:spPr>
          <a:xfrm rot="-5400000">
            <a:off x="2393850" y="4711272"/>
            <a:ext cx="95400" cy="825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6" name="Google Shape;8686;p35"/>
          <p:cNvSpPr/>
          <p:nvPr/>
        </p:nvSpPr>
        <p:spPr>
          <a:xfrm rot="5400000">
            <a:off x="6654750" y="4711272"/>
            <a:ext cx="95400" cy="825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7">
  <p:cSld name="TITLE_AND_TWO_COLUMNS_4">
    <p:spTree>
      <p:nvGrpSpPr>
        <p:cNvPr id="1" name="Shape 8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8" name="Google Shape;8688;p36"/>
          <p:cNvSpPr txBox="1">
            <a:spLocks noGrp="1"/>
          </p:cNvSpPr>
          <p:nvPr>
            <p:ph type="title"/>
          </p:nvPr>
        </p:nvSpPr>
        <p:spPr>
          <a:xfrm>
            <a:off x="1428841" y="3827225"/>
            <a:ext cx="2514300" cy="8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600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8689" name="Google Shape;8689;p36"/>
          <p:cNvSpPr txBox="1">
            <a:spLocks noGrp="1"/>
          </p:cNvSpPr>
          <p:nvPr>
            <p:ph type="title" idx="2"/>
          </p:nvPr>
        </p:nvSpPr>
        <p:spPr>
          <a:xfrm>
            <a:off x="5200859" y="3827225"/>
            <a:ext cx="2514300" cy="8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600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"/>
              <a:buNone/>
              <a:defRPr sz="14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8690" name="Google Shape;8690;p36"/>
          <p:cNvSpPr txBox="1">
            <a:spLocks noGrp="1"/>
          </p:cNvSpPr>
          <p:nvPr>
            <p:ph type="title" idx="3"/>
          </p:nvPr>
        </p:nvSpPr>
        <p:spPr>
          <a:xfrm>
            <a:off x="1428843" y="3404900"/>
            <a:ext cx="25143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8691" name="Google Shape;8691;p36"/>
          <p:cNvSpPr txBox="1">
            <a:spLocks noGrp="1"/>
          </p:cNvSpPr>
          <p:nvPr>
            <p:ph type="title" idx="4"/>
          </p:nvPr>
        </p:nvSpPr>
        <p:spPr>
          <a:xfrm>
            <a:off x="5200855" y="3404900"/>
            <a:ext cx="25143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Orbitron"/>
              <a:buNone/>
              <a:defRPr sz="18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8692" name="Google Shape;8692;p36"/>
          <p:cNvSpPr txBox="1">
            <a:spLocks noGrp="1"/>
          </p:cNvSpPr>
          <p:nvPr>
            <p:ph type="title" idx="5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_AND_BODY_2">
    <p:spTree>
      <p:nvGrpSpPr>
        <p:cNvPr id="1" name="Shape 8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5" name="Google Shape;8725;p40"/>
          <p:cNvSpPr txBox="1">
            <a:spLocks noGrp="1"/>
          </p:cNvSpPr>
          <p:nvPr>
            <p:ph type="body" idx="1"/>
          </p:nvPr>
        </p:nvSpPr>
        <p:spPr>
          <a:xfrm>
            <a:off x="4667250" y="2925625"/>
            <a:ext cx="37671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Char char="●"/>
              <a:defRPr sz="16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Char char="○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3655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Advent Pro"/>
              <a:buChar char="■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3655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Advent Pro"/>
              <a:buChar char="●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dvent Pro"/>
              <a:buChar char="○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dvent Pro"/>
              <a:buChar char="■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2385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dvent Pro"/>
              <a:buChar char="●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2385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dvent Pro"/>
              <a:buChar char="○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dvent Pro"/>
              <a:buChar char="■"/>
              <a:defRPr sz="1600">
                <a:solidFill>
                  <a:schemeClr val="lt2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  <p:sp>
        <p:nvSpPr>
          <p:cNvPr id="8726" name="Google Shape;8726;p40"/>
          <p:cNvSpPr txBox="1">
            <a:spLocks noGrp="1"/>
          </p:cNvSpPr>
          <p:nvPr>
            <p:ph type="title"/>
          </p:nvPr>
        </p:nvSpPr>
        <p:spPr>
          <a:xfrm>
            <a:off x="4248150" y="1457325"/>
            <a:ext cx="4186200" cy="14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>
            <a:endParaRPr/>
          </a:p>
        </p:txBody>
      </p:sp>
      <p:grpSp>
        <p:nvGrpSpPr>
          <p:cNvPr id="8727" name="Google Shape;8727;p40"/>
          <p:cNvGrpSpPr/>
          <p:nvPr/>
        </p:nvGrpSpPr>
        <p:grpSpPr>
          <a:xfrm>
            <a:off x="7941163" y="539503"/>
            <a:ext cx="1443946" cy="721968"/>
            <a:chOff x="311697" y="-12"/>
            <a:chExt cx="4437449" cy="2218709"/>
          </a:xfrm>
        </p:grpSpPr>
        <p:sp>
          <p:nvSpPr>
            <p:cNvPr id="8728" name="Google Shape;8728;p4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4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4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4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4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4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4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4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4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4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4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4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4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4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4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4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4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4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4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4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4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4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4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4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4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4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4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4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4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4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4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4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4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4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4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4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4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4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4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4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4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4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4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4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4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4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4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4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4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4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4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4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4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4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4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4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4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4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4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4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4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4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4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4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4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4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4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4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4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4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4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4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4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4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4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4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4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4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4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4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4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4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4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4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4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4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4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4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4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4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4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4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4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4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4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4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4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4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4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4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4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4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4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1" name="Google Shape;8831;p4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4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4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4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4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4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4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4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4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4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4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4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4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4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4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4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4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4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4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4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4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4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4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4" name="Google Shape;8854;p4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4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4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4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4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4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4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4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4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4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4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4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4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4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4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4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4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4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4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4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4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4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4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4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4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4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4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4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4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4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4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4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4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7" name="Google Shape;8887;p4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4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4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4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4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4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4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4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4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4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4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4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4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4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4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4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4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4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4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4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4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4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9" name="Google Shape;8909;p4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4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4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4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3" name="Google Shape;8913;p4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4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4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4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4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4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4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4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4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4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4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4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4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4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4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4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4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4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4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4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4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4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4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4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4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4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9" name="Google Shape;8939;p4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4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4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4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4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4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4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4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4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4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4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4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4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4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4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4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4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4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4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4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9" name="Google Shape;8959;p4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0" name="Google Shape;8960;p4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4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4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4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4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4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4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4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4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4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4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4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4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4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4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4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4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4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4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4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4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4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4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4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4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4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4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4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4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4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4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4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4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4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4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4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4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4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4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4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4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4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4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4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4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4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4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4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4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4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4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4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4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4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4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4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4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4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4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4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4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4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4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4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4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4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4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4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8" name="Google Shape;9028;p4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4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4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4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4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4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4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5" name="Google Shape;9035;p4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6" name="Google Shape;9036;p4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4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4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4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4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4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4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4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4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4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4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4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4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4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4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4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4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4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4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4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4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7" name="Google Shape;9057;p40"/>
          <p:cNvGrpSpPr/>
          <p:nvPr/>
        </p:nvGrpSpPr>
        <p:grpSpPr>
          <a:xfrm flipH="1">
            <a:off x="5379766" y="4043133"/>
            <a:ext cx="1096772" cy="1164857"/>
            <a:chOff x="7230575" y="3501811"/>
            <a:chExt cx="1540410" cy="1636035"/>
          </a:xfrm>
        </p:grpSpPr>
        <p:grpSp>
          <p:nvGrpSpPr>
            <p:cNvPr id="9058" name="Google Shape;9058;p40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9059" name="Google Shape;9059;p40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0" name="Google Shape;9060;p40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1" name="Google Shape;9061;p40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2" name="Google Shape;9062;p40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3" name="Google Shape;9063;p40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4" name="Google Shape;9064;p40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5" name="Google Shape;9065;p40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6" name="Google Shape;9066;p40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7" name="Google Shape;9067;p40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8" name="Google Shape;9068;p40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9" name="Google Shape;9069;p40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0" name="Google Shape;9070;p40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1" name="Google Shape;9071;p40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2" name="Google Shape;9072;p40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3" name="Google Shape;9073;p40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4" name="Google Shape;9074;p40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5" name="Google Shape;9075;p40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6" name="Google Shape;9076;p40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7" name="Google Shape;9077;p40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8" name="Google Shape;9078;p40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9" name="Google Shape;9079;p40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0" name="Google Shape;9080;p40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1" name="Google Shape;9081;p40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2" name="Google Shape;9082;p40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3" name="Google Shape;9083;p40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4" name="Google Shape;9084;p40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5" name="Google Shape;9085;p40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6" name="Google Shape;9086;p40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7" name="Google Shape;9087;p40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8" name="Google Shape;9088;p40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9" name="Google Shape;9089;p40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0" name="Google Shape;9090;p40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1" name="Google Shape;9091;p40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2" name="Google Shape;9092;p40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3" name="Google Shape;9093;p40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4" name="Google Shape;9094;p40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5" name="Google Shape;9095;p40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40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40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40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40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40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40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40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40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04" name="Google Shape;9104;p40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9105" name="Google Shape;9105;p40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6" name="Google Shape;9106;p40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7" name="Google Shape;9107;p40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8" name="Google Shape;9108;p40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9" name="Google Shape;9109;p40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0" name="Google Shape;9110;p40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1" name="Google Shape;9111;p40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2" name="Google Shape;9112;p40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3" name="Google Shape;9113;p40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4" name="Google Shape;9114;p40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5" name="Google Shape;9115;p40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6" name="Google Shape;9116;p40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7" name="Google Shape;9117;p40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8" name="Google Shape;9118;p40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9" name="Google Shape;9119;p40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0" name="Google Shape;9120;p40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1" name="Google Shape;9121;p40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2" name="Google Shape;9122;p40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3" name="Google Shape;9123;p40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4" name="Google Shape;9124;p40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5" name="Google Shape;9125;p40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6" name="Google Shape;9126;p40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7" name="Google Shape;9127;p40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8" name="Google Shape;9128;p40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9" name="Google Shape;9129;p40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0" name="Google Shape;9130;p40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1" name="Google Shape;9131;p40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2" name="Google Shape;9132;p40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9133;p40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9134;p40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9135;p40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6" name="Google Shape;9136;p40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9137;p40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9138;p40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9139;p40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9140;p40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9141;p40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9142;p40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9143;p40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9144;p40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9145;p40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9146;p40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9147;p40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9148;p40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9149;p40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9150;p40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9151;p40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9152;p40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9153;p40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9154;p40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9155;p40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9156;p40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9157;p40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9158;p40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9159;p40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9160;p40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9161;p40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9162;p40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9163;p40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9164;p40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9165;p40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9166;p40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9167;p40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9168;p40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40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40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40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9172;p40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9173;p40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40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40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40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9177;p40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9178;p40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40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40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40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9182;p40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9183;p40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40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40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40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9187;p40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9188;p40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9189;p40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9190;p40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9191;p40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9192;p40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40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40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40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9196;p40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9197;p40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40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40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40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9201;p40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9202;p40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9203;p40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9204;p40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9205;p40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9206;p40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9207;p40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9208;p40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9209;p40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9210;p40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9211;p40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9212;p40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40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40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9215;p40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9216;p40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40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40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9219;p40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9220;p40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40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40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40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40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40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9226;p40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9227;p40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9228;p40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40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9230;p40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9231;p40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40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9233;p40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9234;p40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40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9236;p40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9237;p40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40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9239;p40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9240;p40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9241;p40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9242;p40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9243;p40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44" name="Google Shape;9244;p40"/>
          <p:cNvGrpSpPr/>
          <p:nvPr/>
        </p:nvGrpSpPr>
        <p:grpSpPr>
          <a:xfrm flipH="1">
            <a:off x="6585531" y="4534204"/>
            <a:ext cx="717183" cy="761705"/>
            <a:chOff x="6163859" y="4325295"/>
            <a:chExt cx="1007280" cy="1069810"/>
          </a:xfrm>
        </p:grpSpPr>
        <p:sp>
          <p:nvSpPr>
            <p:cNvPr id="9245" name="Google Shape;9245;p40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40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7" name="Google Shape;9247;p40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8" name="Google Shape;9248;p40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40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40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40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40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40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4" name="Google Shape;9254;p40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5" name="Google Shape;9255;p40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40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40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40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9" name="Google Shape;9259;p40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0" name="Google Shape;9260;p40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40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40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40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40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40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40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40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40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40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40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40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2" name="Google Shape;9272;p40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3" name="Google Shape;9273;p40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40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40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6" name="Google Shape;9276;p40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7" name="Google Shape;9277;p40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40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40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0" name="Google Shape;9280;p40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1" name="Google Shape;9281;p40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40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40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40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5" name="Google Shape;9285;p40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6" name="Google Shape;9286;p40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40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40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40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40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40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40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3" name="Google Shape;9293;p40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4" name="Google Shape;9294;p40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40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6" name="Google Shape;9296;p40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7" name="Google Shape;9297;p40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40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40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40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40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2" name="Google Shape;9302;p40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3" name="Google Shape;9303;p40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40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5" name="Google Shape;9305;p40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6" name="Google Shape;9306;p40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40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40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40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40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40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40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40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40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40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40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40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40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40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40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40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40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3" name="Google Shape;9323;p40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40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40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40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40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40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40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40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40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2" name="Google Shape;9332;p40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40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40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5" name="Google Shape;9335;p40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6" name="Google Shape;9336;p40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40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40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9" name="Google Shape;9339;p40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0" name="Google Shape;9340;p40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40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40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40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4" name="Google Shape;9344;p40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5" name="Google Shape;9345;p40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40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7" name="Google Shape;9347;p40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40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40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40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40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40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40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40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40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40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40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40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40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40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40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40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3" name="Google Shape;9363;p40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4" name="Google Shape;9364;p40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40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40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40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40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9" name="Google Shape;9369;p40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0" name="Google Shape;9370;p40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40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2" name="Google Shape;9372;p40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3" name="Google Shape;9373;p40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40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40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40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40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40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40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40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40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2" name="Google Shape;9382;p40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3" name="Google Shape;9383;p40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40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40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6" name="Google Shape;9386;p40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7" name="Google Shape;9387;p40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40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40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0" name="Google Shape;9390;p40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1" name="Google Shape;9391;p40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40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40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40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40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6" name="Google Shape;9396;p40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7" name="Google Shape;9397;p40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40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40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0" name="Google Shape;9400;p40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1" name="Google Shape;9401;p40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40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40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40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5" name="Google Shape;9405;p40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6" name="Google Shape;9406;p40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40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8" name="Google Shape;9408;p40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9" name="Google Shape;9409;p40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40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40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40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40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40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40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6" name="Google Shape;9416;p40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7" name="Google Shape;9417;p40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40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40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0" name="Google Shape;9420;p40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1" name="Google Shape;9421;p40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40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40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40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40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40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40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8" name="Google Shape;9428;p40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ONE_COLUMN_TEXT_2">
    <p:bg>
      <p:bgPr>
        <a:solidFill>
          <a:schemeClr val="accent6"/>
        </a:solidFill>
        <a:effectLst/>
      </p:bgPr>
    </p:bg>
    <p:spTree>
      <p:nvGrpSpPr>
        <p:cNvPr id="1" name="Shape 9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0" name="Google Shape;9430;p41"/>
          <p:cNvSpPr txBox="1">
            <a:spLocks noGrp="1"/>
          </p:cNvSpPr>
          <p:nvPr>
            <p:ph type="body" idx="1"/>
          </p:nvPr>
        </p:nvSpPr>
        <p:spPr>
          <a:xfrm>
            <a:off x="2438550" y="1595750"/>
            <a:ext cx="4266900" cy="14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chemeClr val="accent6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431" name="Google Shape;9431;p4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432" name="Google Shape;9432;p41"/>
          <p:cNvGrpSpPr/>
          <p:nvPr/>
        </p:nvGrpSpPr>
        <p:grpSpPr>
          <a:xfrm flipH="1">
            <a:off x="229866" y="3976383"/>
            <a:ext cx="1096772" cy="1164857"/>
            <a:chOff x="7230575" y="3501811"/>
            <a:chExt cx="1540410" cy="1636035"/>
          </a:xfrm>
        </p:grpSpPr>
        <p:grpSp>
          <p:nvGrpSpPr>
            <p:cNvPr id="9433" name="Google Shape;9433;p41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9434" name="Google Shape;9434;p41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41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41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41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41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41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0" name="Google Shape;9440;p41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1" name="Google Shape;9441;p41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41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41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41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41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41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41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41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41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41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41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41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41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41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41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41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41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41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41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41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41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41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41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41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41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41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41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41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41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41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41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72" name="Google Shape;9472;p41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3" name="Google Shape;9473;p41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4" name="Google Shape;9474;p41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5" name="Google Shape;9475;p41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6" name="Google Shape;9476;p41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7" name="Google Shape;9477;p41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8" name="Google Shape;9478;p41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79" name="Google Shape;9479;p41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9480" name="Google Shape;9480;p41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41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41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41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41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41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41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41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41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41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41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41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41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41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41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41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41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41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41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41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41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41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41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41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41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41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41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41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41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41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41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41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41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41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41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41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41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41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41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41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41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41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41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41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41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41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41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41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41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41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41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41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41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41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41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41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41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41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41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41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41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41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41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41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41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41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41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41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41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41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41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41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41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41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41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41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41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41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41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41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41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41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41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41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41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41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41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41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41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41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41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41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41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41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41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5" name="Google Shape;9575;p41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6" name="Google Shape;9576;p41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41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41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41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41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41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41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41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41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41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41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41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41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41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41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41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41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3" name="Google Shape;9593;p41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4" name="Google Shape;9594;p41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41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6" name="Google Shape;9596;p41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7" name="Google Shape;9597;p41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41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41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41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41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41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41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41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41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41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41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41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41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41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41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2" name="Google Shape;9612;p41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3" name="Google Shape;9613;p41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41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41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41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41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41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19" name="Google Shape;9619;p41"/>
          <p:cNvGrpSpPr/>
          <p:nvPr/>
        </p:nvGrpSpPr>
        <p:grpSpPr>
          <a:xfrm flipH="1">
            <a:off x="1435631" y="4467454"/>
            <a:ext cx="717183" cy="761705"/>
            <a:chOff x="6163859" y="4325295"/>
            <a:chExt cx="1007280" cy="1069810"/>
          </a:xfrm>
        </p:grpSpPr>
        <p:sp>
          <p:nvSpPr>
            <p:cNvPr id="9620" name="Google Shape;9620;p41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41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41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41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41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41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41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41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41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41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41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41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41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41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41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41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41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41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41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41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41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41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41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41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41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41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41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41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41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41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41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41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41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41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41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41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41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41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41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41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41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41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41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41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41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41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41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41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41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41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41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41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41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41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41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41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41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41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41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41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41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41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41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41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41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41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41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41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41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41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41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41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41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41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41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41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41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41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41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41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41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41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41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41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41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41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41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41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41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41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41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41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41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41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41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41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41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41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41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41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41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41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41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41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41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41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41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41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41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41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41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41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41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41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41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41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41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41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41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41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41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41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41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41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41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41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41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41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41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41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41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41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41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41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41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41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41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41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41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41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41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41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41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41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41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41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41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41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41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41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41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41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41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41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41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41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41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41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41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41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41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41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41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41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41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41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41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41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41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41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41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41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41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41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41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41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41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41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41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41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41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41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41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41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7" name="Google Shape;727;p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8" name="Google Shape;728;p3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t point 1">
  <p:cSld name="MAIN_POINT_2">
    <p:spTree>
      <p:nvGrpSpPr>
        <p:cNvPr id="1" name="Shape 9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1" name="Google Shape;9811;p43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9812" name="Google Shape;9812;p43"/>
          <p:cNvGrpSpPr/>
          <p:nvPr/>
        </p:nvGrpSpPr>
        <p:grpSpPr>
          <a:xfrm>
            <a:off x="8269395" y="2895949"/>
            <a:ext cx="322757" cy="2247555"/>
            <a:chOff x="5916125" y="1916625"/>
            <a:chExt cx="203350" cy="1416050"/>
          </a:xfrm>
        </p:grpSpPr>
        <p:sp>
          <p:nvSpPr>
            <p:cNvPr id="9813" name="Google Shape;9813;p43"/>
            <p:cNvSpPr/>
            <p:nvPr/>
          </p:nvSpPr>
          <p:spPr>
            <a:xfrm>
              <a:off x="5994150" y="268172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43"/>
            <p:cNvSpPr/>
            <p:nvPr/>
          </p:nvSpPr>
          <p:spPr>
            <a:xfrm>
              <a:off x="5994150" y="263382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43"/>
            <p:cNvSpPr/>
            <p:nvPr/>
          </p:nvSpPr>
          <p:spPr>
            <a:xfrm>
              <a:off x="5994150" y="272962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43"/>
            <p:cNvSpPr/>
            <p:nvPr/>
          </p:nvSpPr>
          <p:spPr>
            <a:xfrm>
              <a:off x="5994150" y="27769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43"/>
            <p:cNvSpPr/>
            <p:nvPr/>
          </p:nvSpPr>
          <p:spPr>
            <a:xfrm>
              <a:off x="5994150" y="24910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43"/>
            <p:cNvSpPr/>
            <p:nvPr/>
          </p:nvSpPr>
          <p:spPr>
            <a:xfrm>
              <a:off x="5994150" y="24434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43"/>
            <p:cNvSpPr/>
            <p:nvPr/>
          </p:nvSpPr>
          <p:spPr>
            <a:xfrm>
              <a:off x="5994150" y="25386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43"/>
            <p:cNvSpPr/>
            <p:nvPr/>
          </p:nvSpPr>
          <p:spPr>
            <a:xfrm>
              <a:off x="5994150" y="2586550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43"/>
            <p:cNvSpPr/>
            <p:nvPr/>
          </p:nvSpPr>
          <p:spPr>
            <a:xfrm>
              <a:off x="5994150" y="23003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43"/>
            <p:cNvSpPr/>
            <p:nvPr/>
          </p:nvSpPr>
          <p:spPr>
            <a:xfrm>
              <a:off x="5994150" y="2252500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43"/>
            <p:cNvSpPr/>
            <p:nvPr/>
          </p:nvSpPr>
          <p:spPr>
            <a:xfrm>
              <a:off x="5994150" y="23479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43"/>
            <p:cNvSpPr/>
            <p:nvPr/>
          </p:nvSpPr>
          <p:spPr>
            <a:xfrm>
              <a:off x="5994150" y="2395575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43"/>
            <p:cNvSpPr/>
            <p:nvPr/>
          </p:nvSpPr>
          <p:spPr>
            <a:xfrm>
              <a:off x="5994150" y="21097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43"/>
            <p:cNvSpPr/>
            <p:nvPr/>
          </p:nvSpPr>
          <p:spPr>
            <a:xfrm>
              <a:off x="5994150" y="206182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43"/>
            <p:cNvSpPr/>
            <p:nvPr/>
          </p:nvSpPr>
          <p:spPr>
            <a:xfrm>
              <a:off x="5994150" y="215730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43"/>
            <p:cNvSpPr/>
            <p:nvPr/>
          </p:nvSpPr>
          <p:spPr>
            <a:xfrm>
              <a:off x="5994150" y="22049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43"/>
            <p:cNvSpPr/>
            <p:nvPr/>
          </p:nvSpPr>
          <p:spPr>
            <a:xfrm>
              <a:off x="5994150" y="30591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43"/>
            <p:cNvSpPr/>
            <p:nvPr/>
          </p:nvSpPr>
          <p:spPr>
            <a:xfrm>
              <a:off x="5994150" y="30115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43"/>
            <p:cNvSpPr/>
            <p:nvPr/>
          </p:nvSpPr>
          <p:spPr>
            <a:xfrm>
              <a:off x="5994150" y="31067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43"/>
            <p:cNvSpPr/>
            <p:nvPr/>
          </p:nvSpPr>
          <p:spPr>
            <a:xfrm>
              <a:off x="5994150" y="28684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43"/>
            <p:cNvSpPr/>
            <p:nvPr/>
          </p:nvSpPr>
          <p:spPr>
            <a:xfrm>
              <a:off x="5994150" y="28209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43"/>
            <p:cNvSpPr/>
            <p:nvPr/>
          </p:nvSpPr>
          <p:spPr>
            <a:xfrm>
              <a:off x="5994150" y="29160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43"/>
            <p:cNvSpPr/>
            <p:nvPr/>
          </p:nvSpPr>
          <p:spPr>
            <a:xfrm>
              <a:off x="5994150" y="296397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43"/>
            <p:cNvSpPr/>
            <p:nvPr/>
          </p:nvSpPr>
          <p:spPr>
            <a:xfrm>
              <a:off x="5994150" y="31892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43"/>
            <p:cNvSpPr/>
            <p:nvPr/>
          </p:nvSpPr>
          <p:spPr>
            <a:xfrm>
              <a:off x="5994150" y="31417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43"/>
            <p:cNvSpPr/>
            <p:nvPr/>
          </p:nvSpPr>
          <p:spPr>
            <a:xfrm>
              <a:off x="5994150" y="32371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43"/>
            <p:cNvSpPr/>
            <p:nvPr/>
          </p:nvSpPr>
          <p:spPr>
            <a:xfrm>
              <a:off x="5994150" y="328477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43"/>
            <p:cNvSpPr/>
            <p:nvPr/>
          </p:nvSpPr>
          <p:spPr>
            <a:xfrm>
              <a:off x="6003475" y="191662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43"/>
            <p:cNvSpPr/>
            <p:nvPr/>
          </p:nvSpPr>
          <p:spPr>
            <a:xfrm>
              <a:off x="6003475" y="194555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0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43"/>
            <p:cNvSpPr/>
            <p:nvPr/>
          </p:nvSpPr>
          <p:spPr>
            <a:xfrm>
              <a:off x="6003475" y="1974475"/>
              <a:ext cx="28950" cy="29225"/>
            </a:xfrm>
            <a:custGeom>
              <a:avLst/>
              <a:gdLst/>
              <a:ahLst/>
              <a:cxnLst/>
              <a:rect l="l" t="t" r="r" b="b"/>
              <a:pathLst>
                <a:path w="1158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57" y="1169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43"/>
            <p:cNvSpPr/>
            <p:nvPr/>
          </p:nvSpPr>
          <p:spPr>
            <a:xfrm>
              <a:off x="5974550" y="194555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0"/>
                  </a:moveTo>
                  <a:lnTo>
                    <a:pt x="1" y="1157"/>
                  </a:lnTo>
                  <a:lnTo>
                    <a:pt x="1158" y="1157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43"/>
            <p:cNvSpPr/>
            <p:nvPr/>
          </p:nvSpPr>
          <p:spPr>
            <a:xfrm>
              <a:off x="5974550" y="1974475"/>
              <a:ext cx="28950" cy="29225"/>
            </a:xfrm>
            <a:custGeom>
              <a:avLst/>
              <a:gdLst/>
              <a:ahLst/>
              <a:cxnLst/>
              <a:rect l="l" t="t" r="r" b="b"/>
              <a:pathLst>
                <a:path w="1158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58" y="1169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43"/>
            <p:cNvSpPr/>
            <p:nvPr/>
          </p:nvSpPr>
          <p:spPr>
            <a:xfrm>
              <a:off x="5945050" y="1974475"/>
              <a:ext cx="28925" cy="29225"/>
            </a:xfrm>
            <a:custGeom>
              <a:avLst/>
              <a:gdLst/>
              <a:ahLst/>
              <a:cxnLst/>
              <a:rect l="l" t="t" r="r" b="b"/>
              <a:pathLst>
                <a:path w="115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1157" y="1169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43"/>
            <p:cNvSpPr/>
            <p:nvPr/>
          </p:nvSpPr>
          <p:spPr>
            <a:xfrm>
              <a:off x="591612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43"/>
            <p:cNvSpPr/>
            <p:nvPr/>
          </p:nvSpPr>
          <p:spPr>
            <a:xfrm>
              <a:off x="6032400" y="1945550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0"/>
                  </a:moveTo>
                  <a:lnTo>
                    <a:pt x="0" y="1157"/>
                  </a:lnTo>
                  <a:lnTo>
                    <a:pt x="1169" y="1157"/>
                  </a:lnTo>
                  <a:lnTo>
                    <a:pt x="1169" y="0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43"/>
            <p:cNvSpPr/>
            <p:nvPr/>
          </p:nvSpPr>
          <p:spPr>
            <a:xfrm>
              <a:off x="6032400" y="1974475"/>
              <a:ext cx="29225" cy="29225"/>
            </a:xfrm>
            <a:custGeom>
              <a:avLst/>
              <a:gdLst/>
              <a:ahLst/>
              <a:cxnLst/>
              <a:rect l="l" t="t" r="r" b="b"/>
              <a:pathLst>
                <a:path w="1169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1169" y="1169"/>
                  </a:lnTo>
                  <a:lnTo>
                    <a:pt x="1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43"/>
            <p:cNvSpPr/>
            <p:nvPr/>
          </p:nvSpPr>
          <p:spPr>
            <a:xfrm>
              <a:off x="6061300" y="1974475"/>
              <a:ext cx="29250" cy="29225"/>
            </a:xfrm>
            <a:custGeom>
              <a:avLst/>
              <a:gdLst/>
              <a:ahLst/>
              <a:cxnLst/>
              <a:rect l="l" t="t" r="r" b="b"/>
              <a:pathLst>
                <a:path w="1170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70" y="1169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43"/>
            <p:cNvSpPr/>
            <p:nvPr/>
          </p:nvSpPr>
          <p:spPr>
            <a:xfrm>
              <a:off x="600347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43"/>
            <p:cNvSpPr/>
            <p:nvPr/>
          </p:nvSpPr>
          <p:spPr>
            <a:xfrm>
              <a:off x="5974550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8" y="1158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43"/>
            <p:cNvSpPr/>
            <p:nvPr/>
          </p:nvSpPr>
          <p:spPr>
            <a:xfrm>
              <a:off x="5945050" y="2003975"/>
              <a:ext cx="28925" cy="28950"/>
            </a:xfrm>
            <a:custGeom>
              <a:avLst/>
              <a:gdLst/>
              <a:ahLst/>
              <a:cxnLst/>
              <a:rect l="l" t="t" r="r" b="b"/>
              <a:pathLst>
                <a:path w="1157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43"/>
            <p:cNvSpPr/>
            <p:nvPr/>
          </p:nvSpPr>
          <p:spPr>
            <a:xfrm>
              <a:off x="6032400" y="2003975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69" y="1158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43"/>
            <p:cNvSpPr/>
            <p:nvPr/>
          </p:nvSpPr>
          <p:spPr>
            <a:xfrm>
              <a:off x="6003475" y="203290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43"/>
            <p:cNvSpPr/>
            <p:nvPr/>
          </p:nvSpPr>
          <p:spPr>
            <a:xfrm>
              <a:off x="5974550" y="203290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8" y="115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43"/>
            <p:cNvSpPr/>
            <p:nvPr/>
          </p:nvSpPr>
          <p:spPr>
            <a:xfrm>
              <a:off x="6032400" y="2032900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1"/>
                  </a:moveTo>
                  <a:lnTo>
                    <a:pt x="0" y="1157"/>
                  </a:lnTo>
                  <a:lnTo>
                    <a:pt x="1169" y="1157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43"/>
            <p:cNvSpPr/>
            <p:nvPr/>
          </p:nvSpPr>
          <p:spPr>
            <a:xfrm>
              <a:off x="6061300" y="2003975"/>
              <a:ext cx="29250" cy="28950"/>
            </a:xfrm>
            <a:custGeom>
              <a:avLst/>
              <a:gdLst/>
              <a:ahLst/>
              <a:cxnLst/>
              <a:rect l="l" t="t" r="r" b="b"/>
              <a:pathLst>
                <a:path w="1170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70" y="1158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43"/>
            <p:cNvSpPr/>
            <p:nvPr/>
          </p:nvSpPr>
          <p:spPr>
            <a:xfrm>
              <a:off x="609052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43"/>
          <p:cNvGrpSpPr/>
          <p:nvPr/>
        </p:nvGrpSpPr>
        <p:grpSpPr>
          <a:xfrm rot="10800000" flipH="1">
            <a:off x="551845" y="-1"/>
            <a:ext cx="322757" cy="2247555"/>
            <a:chOff x="5916125" y="1916625"/>
            <a:chExt cx="203350" cy="1416050"/>
          </a:xfrm>
        </p:grpSpPr>
        <p:sp>
          <p:nvSpPr>
            <p:cNvPr id="9860" name="Google Shape;9860;p43"/>
            <p:cNvSpPr/>
            <p:nvPr/>
          </p:nvSpPr>
          <p:spPr>
            <a:xfrm>
              <a:off x="5994150" y="268172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43"/>
            <p:cNvSpPr/>
            <p:nvPr/>
          </p:nvSpPr>
          <p:spPr>
            <a:xfrm>
              <a:off x="5994150" y="263382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43"/>
            <p:cNvSpPr/>
            <p:nvPr/>
          </p:nvSpPr>
          <p:spPr>
            <a:xfrm>
              <a:off x="5994150" y="272962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43"/>
            <p:cNvSpPr/>
            <p:nvPr/>
          </p:nvSpPr>
          <p:spPr>
            <a:xfrm>
              <a:off x="5994150" y="27769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43"/>
            <p:cNvSpPr/>
            <p:nvPr/>
          </p:nvSpPr>
          <p:spPr>
            <a:xfrm>
              <a:off x="5994150" y="24910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43"/>
            <p:cNvSpPr/>
            <p:nvPr/>
          </p:nvSpPr>
          <p:spPr>
            <a:xfrm>
              <a:off x="5994150" y="24434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43"/>
            <p:cNvSpPr/>
            <p:nvPr/>
          </p:nvSpPr>
          <p:spPr>
            <a:xfrm>
              <a:off x="5994150" y="25386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43"/>
            <p:cNvSpPr/>
            <p:nvPr/>
          </p:nvSpPr>
          <p:spPr>
            <a:xfrm>
              <a:off x="5994150" y="2586550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43"/>
            <p:cNvSpPr/>
            <p:nvPr/>
          </p:nvSpPr>
          <p:spPr>
            <a:xfrm>
              <a:off x="5994150" y="23003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43"/>
            <p:cNvSpPr/>
            <p:nvPr/>
          </p:nvSpPr>
          <p:spPr>
            <a:xfrm>
              <a:off x="5994150" y="2252500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43"/>
            <p:cNvSpPr/>
            <p:nvPr/>
          </p:nvSpPr>
          <p:spPr>
            <a:xfrm>
              <a:off x="5994150" y="23479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43"/>
            <p:cNvSpPr/>
            <p:nvPr/>
          </p:nvSpPr>
          <p:spPr>
            <a:xfrm>
              <a:off x="5994150" y="2395575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43"/>
            <p:cNvSpPr/>
            <p:nvPr/>
          </p:nvSpPr>
          <p:spPr>
            <a:xfrm>
              <a:off x="5994150" y="21097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43"/>
            <p:cNvSpPr/>
            <p:nvPr/>
          </p:nvSpPr>
          <p:spPr>
            <a:xfrm>
              <a:off x="5994150" y="206182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43"/>
            <p:cNvSpPr/>
            <p:nvPr/>
          </p:nvSpPr>
          <p:spPr>
            <a:xfrm>
              <a:off x="5994150" y="215730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43"/>
            <p:cNvSpPr/>
            <p:nvPr/>
          </p:nvSpPr>
          <p:spPr>
            <a:xfrm>
              <a:off x="5994150" y="22049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43"/>
            <p:cNvSpPr/>
            <p:nvPr/>
          </p:nvSpPr>
          <p:spPr>
            <a:xfrm>
              <a:off x="5994150" y="30591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43"/>
            <p:cNvSpPr/>
            <p:nvPr/>
          </p:nvSpPr>
          <p:spPr>
            <a:xfrm>
              <a:off x="5994150" y="3011550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5"/>
                  </a:lnTo>
                  <a:lnTo>
                    <a:pt x="1904" y="1905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43"/>
            <p:cNvSpPr/>
            <p:nvPr/>
          </p:nvSpPr>
          <p:spPr>
            <a:xfrm>
              <a:off x="5994150" y="310675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43"/>
            <p:cNvSpPr/>
            <p:nvPr/>
          </p:nvSpPr>
          <p:spPr>
            <a:xfrm>
              <a:off x="5994150" y="28684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43"/>
            <p:cNvSpPr/>
            <p:nvPr/>
          </p:nvSpPr>
          <p:spPr>
            <a:xfrm>
              <a:off x="5994150" y="28209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43"/>
            <p:cNvSpPr/>
            <p:nvPr/>
          </p:nvSpPr>
          <p:spPr>
            <a:xfrm>
              <a:off x="5994150" y="29160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43"/>
            <p:cNvSpPr/>
            <p:nvPr/>
          </p:nvSpPr>
          <p:spPr>
            <a:xfrm>
              <a:off x="5994150" y="296397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43"/>
            <p:cNvSpPr/>
            <p:nvPr/>
          </p:nvSpPr>
          <p:spPr>
            <a:xfrm>
              <a:off x="5994150" y="31892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1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rgbClr val="8C51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43"/>
            <p:cNvSpPr/>
            <p:nvPr/>
          </p:nvSpPr>
          <p:spPr>
            <a:xfrm>
              <a:off x="5994150" y="31417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43"/>
            <p:cNvSpPr/>
            <p:nvPr/>
          </p:nvSpPr>
          <p:spPr>
            <a:xfrm>
              <a:off x="5994150" y="3237175"/>
              <a:ext cx="47600" cy="47625"/>
            </a:xfrm>
            <a:custGeom>
              <a:avLst/>
              <a:gdLst/>
              <a:ahLst/>
              <a:cxnLst/>
              <a:rect l="l" t="t" r="r" b="b"/>
              <a:pathLst>
                <a:path w="1904" h="1905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rgbClr val="D88D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43"/>
            <p:cNvSpPr/>
            <p:nvPr/>
          </p:nvSpPr>
          <p:spPr>
            <a:xfrm>
              <a:off x="5994150" y="3284775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43"/>
            <p:cNvSpPr/>
            <p:nvPr/>
          </p:nvSpPr>
          <p:spPr>
            <a:xfrm>
              <a:off x="6003475" y="191662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43"/>
            <p:cNvSpPr/>
            <p:nvPr/>
          </p:nvSpPr>
          <p:spPr>
            <a:xfrm>
              <a:off x="6003475" y="194555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0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43"/>
            <p:cNvSpPr/>
            <p:nvPr/>
          </p:nvSpPr>
          <p:spPr>
            <a:xfrm>
              <a:off x="6003475" y="1974475"/>
              <a:ext cx="28950" cy="29225"/>
            </a:xfrm>
            <a:custGeom>
              <a:avLst/>
              <a:gdLst/>
              <a:ahLst/>
              <a:cxnLst/>
              <a:rect l="l" t="t" r="r" b="b"/>
              <a:pathLst>
                <a:path w="1158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57" y="1169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43"/>
            <p:cNvSpPr/>
            <p:nvPr/>
          </p:nvSpPr>
          <p:spPr>
            <a:xfrm>
              <a:off x="5974550" y="194555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0"/>
                  </a:moveTo>
                  <a:lnTo>
                    <a:pt x="1" y="1157"/>
                  </a:lnTo>
                  <a:lnTo>
                    <a:pt x="1158" y="1157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43"/>
            <p:cNvSpPr/>
            <p:nvPr/>
          </p:nvSpPr>
          <p:spPr>
            <a:xfrm>
              <a:off x="5974550" y="1974475"/>
              <a:ext cx="28950" cy="29225"/>
            </a:xfrm>
            <a:custGeom>
              <a:avLst/>
              <a:gdLst/>
              <a:ahLst/>
              <a:cxnLst/>
              <a:rect l="l" t="t" r="r" b="b"/>
              <a:pathLst>
                <a:path w="1158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58" y="1169"/>
                  </a:lnTo>
                  <a:lnTo>
                    <a:pt x="11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43"/>
            <p:cNvSpPr/>
            <p:nvPr/>
          </p:nvSpPr>
          <p:spPr>
            <a:xfrm>
              <a:off x="5945050" y="1974475"/>
              <a:ext cx="28925" cy="29225"/>
            </a:xfrm>
            <a:custGeom>
              <a:avLst/>
              <a:gdLst/>
              <a:ahLst/>
              <a:cxnLst/>
              <a:rect l="l" t="t" r="r" b="b"/>
              <a:pathLst>
                <a:path w="115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1157" y="1169"/>
                  </a:lnTo>
                  <a:lnTo>
                    <a:pt x="1157" y="0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43"/>
            <p:cNvSpPr/>
            <p:nvPr/>
          </p:nvSpPr>
          <p:spPr>
            <a:xfrm>
              <a:off x="591612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43"/>
            <p:cNvSpPr/>
            <p:nvPr/>
          </p:nvSpPr>
          <p:spPr>
            <a:xfrm>
              <a:off x="6032400" y="1945550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0"/>
                  </a:moveTo>
                  <a:lnTo>
                    <a:pt x="0" y="1157"/>
                  </a:lnTo>
                  <a:lnTo>
                    <a:pt x="1169" y="1157"/>
                  </a:lnTo>
                  <a:lnTo>
                    <a:pt x="1169" y="0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43"/>
            <p:cNvSpPr/>
            <p:nvPr/>
          </p:nvSpPr>
          <p:spPr>
            <a:xfrm>
              <a:off x="6032400" y="1974475"/>
              <a:ext cx="29225" cy="29225"/>
            </a:xfrm>
            <a:custGeom>
              <a:avLst/>
              <a:gdLst/>
              <a:ahLst/>
              <a:cxnLst/>
              <a:rect l="l" t="t" r="r" b="b"/>
              <a:pathLst>
                <a:path w="1169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1169" y="1169"/>
                  </a:lnTo>
                  <a:lnTo>
                    <a:pt x="1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43"/>
            <p:cNvSpPr/>
            <p:nvPr/>
          </p:nvSpPr>
          <p:spPr>
            <a:xfrm>
              <a:off x="6061300" y="1974475"/>
              <a:ext cx="29250" cy="29225"/>
            </a:xfrm>
            <a:custGeom>
              <a:avLst/>
              <a:gdLst/>
              <a:ahLst/>
              <a:cxnLst/>
              <a:rect l="l" t="t" r="r" b="b"/>
              <a:pathLst>
                <a:path w="1170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1170" y="1169"/>
                  </a:lnTo>
                  <a:lnTo>
                    <a:pt x="1170" y="0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43"/>
            <p:cNvSpPr/>
            <p:nvPr/>
          </p:nvSpPr>
          <p:spPr>
            <a:xfrm>
              <a:off x="600347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43"/>
            <p:cNvSpPr/>
            <p:nvPr/>
          </p:nvSpPr>
          <p:spPr>
            <a:xfrm>
              <a:off x="5974550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8" y="1158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43"/>
            <p:cNvSpPr/>
            <p:nvPr/>
          </p:nvSpPr>
          <p:spPr>
            <a:xfrm>
              <a:off x="5945050" y="2003975"/>
              <a:ext cx="28925" cy="28950"/>
            </a:xfrm>
            <a:custGeom>
              <a:avLst/>
              <a:gdLst/>
              <a:ahLst/>
              <a:cxnLst/>
              <a:rect l="l" t="t" r="r" b="b"/>
              <a:pathLst>
                <a:path w="1157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43"/>
            <p:cNvSpPr/>
            <p:nvPr/>
          </p:nvSpPr>
          <p:spPr>
            <a:xfrm>
              <a:off x="6032400" y="2003975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1"/>
                  </a:moveTo>
                  <a:lnTo>
                    <a:pt x="0" y="1158"/>
                  </a:lnTo>
                  <a:lnTo>
                    <a:pt x="1169" y="1158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43"/>
            <p:cNvSpPr/>
            <p:nvPr/>
          </p:nvSpPr>
          <p:spPr>
            <a:xfrm>
              <a:off x="6003475" y="203290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7" y="1157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D888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43"/>
            <p:cNvSpPr/>
            <p:nvPr/>
          </p:nvSpPr>
          <p:spPr>
            <a:xfrm>
              <a:off x="5974550" y="2032900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7"/>
                  </a:lnTo>
                  <a:lnTo>
                    <a:pt x="1158" y="1157"/>
                  </a:lnTo>
                  <a:lnTo>
                    <a:pt x="115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43"/>
            <p:cNvSpPr/>
            <p:nvPr/>
          </p:nvSpPr>
          <p:spPr>
            <a:xfrm>
              <a:off x="6032400" y="2032900"/>
              <a:ext cx="29225" cy="28950"/>
            </a:xfrm>
            <a:custGeom>
              <a:avLst/>
              <a:gdLst/>
              <a:ahLst/>
              <a:cxnLst/>
              <a:rect l="l" t="t" r="r" b="b"/>
              <a:pathLst>
                <a:path w="1169" h="1158" extrusionOk="0">
                  <a:moveTo>
                    <a:pt x="0" y="1"/>
                  </a:moveTo>
                  <a:lnTo>
                    <a:pt x="0" y="1157"/>
                  </a:lnTo>
                  <a:lnTo>
                    <a:pt x="1169" y="1157"/>
                  </a:lnTo>
                  <a:lnTo>
                    <a:pt x="1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43"/>
            <p:cNvSpPr/>
            <p:nvPr/>
          </p:nvSpPr>
          <p:spPr>
            <a:xfrm>
              <a:off x="6061300" y="2003975"/>
              <a:ext cx="29250" cy="28950"/>
            </a:xfrm>
            <a:custGeom>
              <a:avLst/>
              <a:gdLst/>
              <a:ahLst/>
              <a:cxnLst/>
              <a:rect l="l" t="t" r="r" b="b"/>
              <a:pathLst>
                <a:path w="1170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70" y="1158"/>
                  </a:lnTo>
                  <a:lnTo>
                    <a:pt x="11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43"/>
            <p:cNvSpPr/>
            <p:nvPr/>
          </p:nvSpPr>
          <p:spPr>
            <a:xfrm>
              <a:off x="6090525" y="2003975"/>
              <a:ext cx="28950" cy="28950"/>
            </a:xfrm>
            <a:custGeom>
              <a:avLst/>
              <a:gdLst/>
              <a:ahLst/>
              <a:cxnLst/>
              <a:rect l="l" t="t" r="r" b="b"/>
              <a:pathLst>
                <a:path w="1158" h="1158" extrusionOk="0">
                  <a:moveTo>
                    <a:pt x="1" y="1"/>
                  </a:moveTo>
                  <a:lnTo>
                    <a:pt x="1" y="1158"/>
                  </a:lnTo>
                  <a:lnTo>
                    <a:pt x="1157" y="1158"/>
                  </a:lnTo>
                  <a:lnTo>
                    <a:pt x="1157" y="1"/>
                  </a:lnTo>
                  <a:close/>
                </a:path>
              </a:pathLst>
            </a:custGeom>
            <a:solidFill>
              <a:srgbClr val="E5A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6" name="Google Shape;9906;p43"/>
          <p:cNvGrpSpPr/>
          <p:nvPr/>
        </p:nvGrpSpPr>
        <p:grpSpPr>
          <a:xfrm>
            <a:off x="302103" y="3881626"/>
            <a:ext cx="831787" cy="721972"/>
            <a:chOff x="2788951" y="3310126"/>
            <a:chExt cx="831787" cy="721972"/>
          </a:xfrm>
        </p:grpSpPr>
        <p:sp>
          <p:nvSpPr>
            <p:cNvPr id="9907" name="Google Shape;9907;p43"/>
            <p:cNvSpPr/>
            <p:nvPr/>
          </p:nvSpPr>
          <p:spPr>
            <a:xfrm>
              <a:off x="3412729" y="3947714"/>
              <a:ext cx="110973" cy="84385"/>
            </a:xfrm>
            <a:custGeom>
              <a:avLst/>
              <a:gdLst/>
              <a:ahLst/>
              <a:cxnLst/>
              <a:rect l="l" t="t" r="r" b="b"/>
              <a:pathLst>
                <a:path w="3177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6" y="2415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43"/>
            <p:cNvSpPr/>
            <p:nvPr/>
          </p:nvSpPr>
          <p:spPr>
            <a:xfrm>
              <a:off x="3315694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43"/>
            <p:cNvSpPr/>
            <p:nvPr/>
          </p:nvSpPr>
          <p:spPr>
            <a:xfrm>
              <a:off x="3204826" y="3947714"/>
              <a:ext cx="110903" cy="84385"/>
            </a:xfrm>
            <a:custGeom>
              <a:avLst/>
              <a:gdLst/>
              <a:ahLst/>
              <a:cxnLst/>
              <a:rect l="l" t="t" r="r" b="b"/>
              <a:pathLst>
                <a:path w="3175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43"/>
            <p:cNvSpPr/>
            <p:nvPr/>
          </p:nvSpPr>
          <p:spPr>
            <a:xfrm>
              <a:off x="3107791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2778" y="2415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43"/>
            <p:cNvSpPr/>
            <p:nvPr/>
          </p:nvSpPr>
          <p:spPr>
            <a:xfrm>
              <a:off x="2996888" y="3947714"/>
              <a:ext cx="110938" cy="84385"/>
            </a:xfrm>
            <a:custGeom>
              <a:avLst/>
              <a:gdLst/>
              <a:ahLst/>
              <a:cxnLst/>
              <a:rect l="l" t="t" r="r" b="b"/>
              <a:pathLst>
                <a:path w="3176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43"/>
            <p:cNvSpPr/>
            <p:nvPr/>
          </p:nvSpPr>
          <p:spPr>
            <a:xfrm>
              <a:off x="2899853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43"/>
            <p:cNvSpPr/>
            <p:nvPr/>
          </p:nvSpPr>
          <p:spPr>
            <a:xfrm>
              <a:off x="3412729" y="3836850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43"/>
            <p:cNvSpPr/>
            <p:nvPr/>
          </p:nvSpPr>
          <p:spPr>
            <a:xfrm>
              <a:off x="3315694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43"/>
            <p:cNvSpPr/>
            <p:nvPr/>
          </p:nvSpPr>
          <p:spPr>
            <a:xfrm>
              <a:off x="3204826" y="3836850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43"/>
            <p:cNvSpPr/>
            <p:nvPr/>
          </p:nvSpPr>
          <p:spPr>
            <a:xfrm>
              <a:off x="3107791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43"/>
            <p:cNvSpPr/>
            <p:nvPr/>
          </p:nvSpPr>
          <p:spPr>
            <a:xfrm>
              <a:off x="2996888" y="3836850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43"/>
            <p:cNvSpPr/>
            <p:nvPr/>
          </p:nvSpPr>
          <p:spPr>
            <a:xfrm>
              <a:off x="2899853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43"/>
            <p:cNvSpPr/>
            <p:nvPr/>
          </p:nvSpPr>
          <p:spPr>
            <a:xfrm>
              <a:off x="3412729" y="3739819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43"/>
            <p:cNvSpPr/>
            <p:nvPr/>
          </p:nvSpPr>
          <p:spPr>
            <a:xfrm>
              <a:off x="3315694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43"/>
            <p:cNvSpPr/>
            <p:nvPr/>
          </p:nvSpPr>
          <p:spPr>
            <a:xfrm>
              <a:off x="3204826" y="3739819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43"/>
            <p:cNvSpPr/>
            <p:nvPr/>
          </p:nvSpPr>
          <p:spPr>
            <a:xfrm>
              <a:off x="3107791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43"/>
            <p:cNvSpPr/>
            <p:nvPr/>
          </p:nvSpPr>
          <p:spPr>
            <a:xfrm>
              <a:off x="2996888" y="3739819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43"/>
            <p:cNvSpPr/>
            <p:nvPr/>
          </p:nvSpPr>
          <p:spPr>
            <a:xfrm>
              <a:off x="2899853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43"/>
            <p:cNvSpPr/>
            <p:nvPr/>
          </p:nvSpPr>
          <p:spPr>
            <a:xfrm>
              <a:off x="3412729" y="3628885"/>
              <a:ext cx="110973" cy="110965"/>
            </a:xfrm>
            <a:custGeom>
              <a:avLst/>
              <a:gdLst/>
              <a:ahLst/>
              <a:cxnLst/>
              <a:rect l="l" t="t" r="r" b="b"/>
              <a:pathLst>
                <a:path w="3177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6" y="3176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43"/>
            <p:cNvSpPr/>
            <p:nvPr/>
          </p:nvSpPr>
          <p:spPr>
            <a:xfrm>
              <a:off x="3315694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43"/>
            <p:cNvSpPr/>
            <p:nvPr/>
          </p:nvSpPr>
          <p:spPr>
            <a:xfrm>
              <a:off x="3204826" y="3628885"/>
              <a:ext cx="110903" cy="110965"/>
            </a:xfrm>
            <a:custGeom>
              <a:avLst/>
              <a:gdLst/>
              <a:ahLst/>
              <a:cxnLst/>
              <a:rect l="l" t="t" r="r" b="b"/>
              <a:pathLst>
                <a:path w="3175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43"/>
            <p:cNvSpPr/>
            <p:nvPr/>
          </p:nvSpPr>
          <p:spPr>
            <a:xfrm>
              <a:off x="3107791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2778" y="3176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43"/>
            <p:cNvSpPr/>
            <p:nvPr/>
          </p:nvSpPr>
          <p:spPr>
            <a:xfrm>
              <a:off x="2996888" y="3628885"/>
              <a:ext cx="110938" cy="110965"/>
            </a:xfrm>
            <a:custGeom>
              <a:avLst/>
              <a:gdLst/>
              <a:ahLst/>
              <a:cxnLst/>
              <a:rect l="l" t="t" r="r" b="b"/>
              <a:pathLst>
                <a:path w="3176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43"/>
            <p:cNvSpPr/>
            <p:nvPr/>
          </p:nvSpPr>
          <p:spPr>
            <a:xfrm>
              <a:off x="2899853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43"/>
            <p:cNvSpPr/>
            <p:nvPr/>
          </p:nvSpPr>
          <p:spPr>
            <a:xfrm>
              <a:off x="3523667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43"/>
            <p:cNvSpPr/>
            <p:nvPr/>
          </p:nvSpPr>
          <p:spPr>
            <a:xfrm>
              <a:off x="3412729" y="3518022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43"/>
            <p:cNvSpPr/>
            <p:nvPr/>
          </p:nvSpPr>
          <p:spPr>
            <a:xfrm>
              <a:off x="3315694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43"/>
            <p:cNvSpPr/>
            <p:nvPr/>
          </p:nvSpPr>
          <p:spPr>
            <a:xfrm>
              <a:off x="3204826" y="3518022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43"/>
            <p:cNvSpPr/>
            <p:nvPr/>
          </p:nvSpPr>
          <p:spPr>
            <a:xfrm>
              <a:off x="3107791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43"/>
            <p:cNvSpPr/>
            <p:nvPr/>
          </p:nvSpPr>
          <p:spPr>
            <a:xfrm>
              <a:off x="2996888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43"/>
            <p:cNvSpPr/>
            <p:nvPr/>
          </p:nvSpPr>
          <p:spPr>
            <a:xfrm>
              <a:off x="2899853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43"/>
            <p:cNvSpPr/>
            <p:nvPr/>
          </p:nvSpPr>
          <p:spPr>
            <a:xfrm>
              <a:off x="2788951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43"/>
            <p:cNvSpPr/>
            <p:nvPr/>
          </p:nvSpPr>
          <p:spPr>
            <a:xfrm>
              <a:off x="3523667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43"/>
            <p:cNvSpPr/>
            <p:nvPr/>
          </p:nvSpPr>
          <p:spPr>
            <a:xfrm>
              <a:off x="3412729" y="3420990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43"/>
            <p:cNvSpPr/>
            <p:nvPr/>
          </p:nvSpPr>
          <p:spPr>
            <a:xfrm>
              <a:off x="3315694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43"/>
            <p:cNvSpPr/>
            <p:nvPr/>
          </p:nvSpPr>
          <p:spPr>
            <a:xfrm>
              <a:off x="3204826" y="3420990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43"/>
            <p:cNvSpPr/>
            <p:nvPr/>
          </p:nvSpPr>
          <p:spPr>
            <a:xfrm>
              <a:off x="3107791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43"/>
            <p:cNvSpPr/>
            <p:nvPr/>
          </p:nvSpPr>
          <p:spPr>
            <a:xfrm>
              <a:off x="2996888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43"/>
            <p:cNvSpPr/>
            <p:nvPr/>
          </p:nvSpPr>
          <p:spPr>
            <a:xfrm>
              <a:off x="2899853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43"/>
            <p:cNvSpPr/>
            <p:nvPr/>
          </p:nvSpPr>
          <p:spPr>
            <a:xfrm>
              <a:off x="2788951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43"/>
            <p:cNvSpPr/>
            <p:nvPr/>
          </p:nvSpPr>
          <p:spPr>
            <a:xfrm>
              <a:off x="3523667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43"/>
            <p:cNvSpPr/>
            <p:nvPr/>
          </p:nvSpPr>
          <p:spPr>
            <a:xfrm>
              <a:off x="3412729" y="3310126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43"/>
            <p:cNvSpPr/>
            <p:nvPr/>
          </p:nvSpPr>
          <p:spPr>
            <a:xfrm>
              <a:off x="3315694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43"/>
            <p:cNvSpPr/>
            <p:nvPr/>
          </p:nvSpPr>
          <p:spPr>
            <a:xfrm>
              <a:off x="3204826" y="3310126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43"/>
            <p:cNvSpPr/>
            <p:nvPr/>
          </p:nvSpPr>
          <p:spPr>
            <a:xfrm>
              <a:off x="3107791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43"/>
            <p:cNvSpPr/>
            <p:nvPr/>
          </p:nvSpPr>
          <p:spPr>
            <a:xfrm>
              <a:off x="2996888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43"/>
            <p:cNvSpPr/>
            <p:nvPr/>
          </p:nvSpPr>
          <p:spPr>
            <a:xfrm>
              <a:off x="2899853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43"/>
            <p:cNvSpPr/>
            <p:nvPr/>
          </p:nvSpPr>
          <p:spPr>
            <a:xfrm>
              <a:off x="2788951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5" name="Google Shape;9955;p43"/>
          <p:cNvGrpSpPr/>
          <p:nvPr/>
        </p:nvGrpSpPr>
        <p:grpSpPr>
          <a:xfrm>
            <a:off x="-98650" y="4610925"/>
            <a:ext cx="9242700" cy="1302100"/>
            <a:chOff x="-98650" y="4010850"/>
            <a:chExt cx="9242700" cy="1302100"/>
          </a:xfrm>
        </p:grpSpPr>
        <p:sp>
          <p:nvSpPr>
            <p:cNvPr id="9956" name="Google Shape;9956;p43"/>
            <p:cNvSpPr/>
            <p:nvPr/>
          </p:nvSpPr>
          <p:spPr>
            <a:xfrm>
              <a:off x="-98650" y="4010850"/>
              <a:ext cx="9242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43"/>
            <p:cNvSpPr/>
            <p:nvPr/>
          </p:nvSpPr>
          <p:spPr>
            <a:xfrm>
              <a:off x="-98650" y="4584050"/>
              <a:ext cx="9242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43"/>
            <p:cNvSpPr/>
            <p:nvPr/>
          </p:nvSpPr>
          <p:spPr>
            <a:xfrm>
              <a:off x="-98650" y="4745950"/>
              <a:ext cx="9242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9" name="Google Shape;9959;p43"/>
          <p:cNvGrpSpPr/>
          <p:nvPr/>
        </p:nvGrpSpPr>
        <p:grpSpPr>
          <a:xfrm flipH="1">
            <a:off x="8014878" y="1"/>
            <a:ext cx="831787" cy="721972"/>
            <a:chOff x="2788951" y="3310126"/>
            <a:chExt cx="831787" cy="721972"/>
          </a:xfrm>
        </p:grpSpPr>
        <p:sp>
          <p:nvSpPr>
            <p:cNvPr id="9960" name="Google Shape;9960;p43"/>
            <p:cNvSpPr/>
            <p:nvPr/>
          </p:nvSpPr>
          <p:spPr>
            <a:xfrm>
              <a:off x="3412729" y="3947714"/>
              <a:ext cx="110973" cy="84385"/>
            </a:xfrm>
            <a:custGeom>
              <a:avLst/>
              <a:gdLst/>
              <a:ahLst/>
              <a:cxnLst/>
              <a:rect l="l" t="t" r="r" b="b"/>
              <a:pathLst>
                <a:path w="3177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6" y="2415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43"/>
            <p:cNvSpPr/>
            <p:nvPr/>
          </p:nvSpPr>
          <p:spPr>
            <a:xfrm>
              <a:off x="3315694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43"/>
            <p:cNvSpPr/>
            <p:nvPr/>
          </p:nvSpPr>
          <p:spPr>
            <a:xfrm>
              <a:off x="3204826" y="3947714"/>
              <a:ext cx="110903" cy="84385"/>
            </a:xfrm>
            <a:custGeom>
              <a:avLst/>
              <a:gdLst/>
              <a:ahLst/>
              <a:cxnLst/>
              <a:rect l="l" t="t" r="r" b="b"/>
              <a:pathLst>
                <a:path w="3175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43"/>
            <p:cNvSpPr/>
            <p:nvPr/>
          </p:nvSpPr>
          <p:spPr>
            <a:xfrm>
              <a:off x="3107791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0" y="1"/>
                  </a:moveTo>
                  <a:lnTo>
                    <a:pt x="0" y="2415"/>
                  </a:lnTo>
                  <a:lnTo>
                    <a:pt x="2778" y="2415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43"/>
            <p:cNvSpPr/>
            <p:nvPr/>
          </p:nvSpPr>
          <p:spPr>
            <a:xfrm>
              <a:off x="2996888" y="3947714"/>
              <a:ext cx="110938" cy="84385"/>
            </a:xfrm>
            <a:custGeom>
              <a:avLst/>
              <a:gdLst/>
              <a:ahLst/>
              <a:cxnLst/>
              <a:rect l="l" t="t" r="r" b="b"/>
              <a:pathLst>
                <a:path w="3176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3175" y="2415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43"/>
            <p:cNvSpPr/>
            <p:nvPr/>
          </p:nvSpPr>
          <p:spPr>
            <a:xfrm>
              <a:off x="2899853" y="3947714"/>
              <a:ext cx="97070" cy="84385"/>
            </a:xfrm>
            <a:custGeom>
              <a:avLst/>
              <a:gdLst/>
              <a:ahLst/>
              <a:cxnLst/>
              <a:rect l="l" t="t" r="r" b="b"/>
              <a:pathLst>
                <a:path w="2779" h="2416" extrusionOk="0">
                  <a:moveTo>
                    <a:pt x="1" y="1"/>
                  </a:moveTo>
                  <a:lnTo>
                    <a:pt x="1" y="2415"/>
                  </a:lnTo>
                  <a:lnTo>
                    <a:pt x="2779" y="241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43"/>
            <p:cNvSpPr/>
            <p:nvPr/>
          </p:nvSpPr>
          <p:spPr>
            <a:xfrm>
              <a:off x="3412729" y="3836850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43"/>
            <p:cNvSpPr/>
            <p:nvPr/>
          </p:nvSpPr>
          <p:spPr>
            <a:xfrm>
              <a:off x="3315694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43"/>
            <p:cNvSpPr/>
            <p:nvPr/>
          </p:nvSpPr>
          <p:spPr>
            <a:xfrm>
              <a:off x="3204826" y="3836850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43"/>
            <p:cNvSpPr/>
            <p:nvPr/>
          </p:nvSpPr>
          <p:spPr>
            <a:xfrm>
              <a:off x="3107791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43"/>
            <p:cNvSpPr/>
            <p:nvPr/>
          </p:nvSpPr>
          <p:spPr>
            <a:xfrm>
              <a:off x="2996888" y="3836850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43"/>
            <p:cNvSpPr/>
            <p:nvPr/>
          </p:nvSpPr>
          <p:spPr>
            <a:xfrm>
              <a:off x="2899853" y="3836850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43"/>
            <p:cNvSpPr/>
            <p:nvPr/>
          </p:nvSpPr>
          <p:spPr>
            <a:xfrm>
              <a:off x="3412729" y="3739819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43"/>
            <p:cNvSpPr/>
            <p:nvPr/>
          </p:nvSpPr>
          <p:spPr>
            <a:xfrm>
              <a:off x="3315694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43"/>
            <p:cNvSpPr/>
            <p:nvPr/>
          </p:nvSpPr>
          <p:spPr>
            <a:xfrm>
              <a:off x="3204826" y="3739819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43"/>
            <p:cNvSpPr/>
            <p:nvPr/>
          </p:nvSpPr>
          <p:spPr>
            <a:xfrm>
              <a:off x="3107791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43"/>
            <p:cNvSpPr/>
            <p:nvPr/>
          </p:nvSpPr>
          <p:spPr>
            <a:xfrm>
              <a:off x="2996888" y="3739819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43"/>
            <p:cNvSpPr/>
            <p:nvPr/>
          </p:nvSpPr>
          <p:spPr>
            <a:xfrm>
              <a:off x="2899853" y="3739819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43"/>
            <p:cNvSpPr/>
            <p:nvPr/>
          </p:nvSpPr>
          <p:spPr>
            <a:xfrm>
              <a:off x="3412729" y="3628885"/>
              <a:ext cx="110973" cy="110965"/>
            </a:xfrm>
            <a:custGeom>
              <a:avLst/>
              <a:gdLst/>
              <a:ahLst/>
              <a:cxnLst/>
              <a:rect l="l" t="t" r="r" b="b"/>
              <a:pathLst>
                <a:path w="3177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6" y="3176"/>
                  </a:lnTo>
                  <a:lnTo>
                    <a:pt x="3176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43"/>
            <p:cNvSpPr/>
            <p:nvPr/>
          </p:nvSpPr>
          <p:spPr>
            <a:xfrm>
              <a:off x="3315694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43"/>
            <p:cNvSpPr/>
            <p:nvPr/>
          </p:nvSpPr>
          <p:spPr>
            <a:xfrm>
              <a:off x="3204826" y="3628885"/>
              <a:ext cx="110903" cy="110965"/>
            </a:xfrm>
            <a:custGeom>
              <a:avLst/>
              <a:gdLst/>
              <a:ahLst/>
              <a:cxnLst/>
              <a:rect l="l" t="t" r="r" b="b"/>
              <a:pathLst>
                <a:path w="3175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43"/>
            <p:cNvSpPr/>
            <p:nvPr/>
          </p:nvSpPr>
          <p:spPr>
            <a:xfrm>
              <a:off x="3107791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0" y="1"/>
                  </a:moveTo>
                  <a:lnTo>
                    <a:pt x="0" y="3176"/>
                  </a:lnTo>
                  <a:lnTo>
                    <a:pt x="2778" y="3176"/>
                  </a:lnTo>
                  <a:lnTo>
                    <a:pt x="2778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43"/>
            <p:cNvSpPr/>
            <p:nvPr/>
          </p:nvSpPr>
          <p:spPr>
            <a:xfrm>
              <a:off x="2996888" y="3628885"/>
              <a:ext cx="110938" cy="110965"/>
            </a:xfrm>
            <a:custGeom>
              <a:avLst/>
              <a:gdLst/>
              <a:ahLst/>
              <a:cxnLst/>
              <a:rect l="l" t="t" r="r" b="b"/>
              <a:pathLst>
                <a:path w="3176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3175" y="3176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43"/>
            <p:cNvSpPr/>
            <p:nvPr/>
          </p:nvSpPr>
          <p:spPr>
            <a:xfrm>
              <a:off x="2899853" y="3628885"/>
              <a:ext cx="97070" cy="110965"/>
            </a:xfrm>
            <a:custGeom>
              <a:avLst/>
              <a:gdLst/>
              <a:ahLst/>
              <a:cxnLst/>
              <a:rect l="l" t="t" r="r" b="b"/>
              <a:pathLst>
                <a:path w="2779" h="3177" extrusionOk="0">
                  <a:moveTo>
                    <a:pt x="1" y="1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43"/>
            <p:cNvSpPr/>
            <p:nvPr/>
          </p:nvSpPr>
          <p:spPr>
            <a:xfrm>
              <a:off x="3523667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43"/>
            <p:cNvSpPr/>
            <p:nvPr/>
          </p:nvSpPr>
          <p:spPr>
            <a:xfrm>
              <a:off x="3412729" y="3518022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43"/>
            <p:cNvSpPr/>
            <p:nvPr/>
          </p:nvSpPr>
          <p:spPr>
            <a:xfrm>
              <a:off x="3315694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43"/>
            <p:cNvSpPr/>
            <p:nvPr/>
          </p:nvSpPr>
          <p:spPr>
            <a:xfrm>
              <a:off x="3204826" y="3518022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43"/>
            <p:cNvSpPr/>
            <p:nvPr/>
          </p:nvSpPr>
          <p:spPr>
            <a:xfrm>
              <a:off x="3107791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2778" y="3175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43"/>
            <p:cNvSpPr/>
            <p:nvPr/>
          </p:nvSpPr>
          <p:spPr>
            <a:xfrm>
              <a:off x="2996888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3175" y="3175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43"/>
            <p:cNvSpPr/>
            <p:nvPr/>
          </p:nvSpPr>
          <p:spPr>
            <a:xfrm>
              <a:off x="2899853" y="3518022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43"/>
            <p:cNvSpPr/>
            <p:nvPr/>
          </p:nvSpPr>
          <p:spPr>
            <a:xfrm>
              <a:off x="2788951" y="3518022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3176" y="3175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43"/>
            <p:cNvSpPr/>
            <p:nvPr/>
          </p:nvSpPr>
          <p:spPr>
            <a:xfrm>
              <a:off x="3523667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43"/>
            <p:cNvSpPr/>
            <p:nvPr/>
          </p:nvSpPr>
          <p:spPr>
            <a:xfrm>
              <a:off x="3412729" y="3420990"/>
              <a:ext cx="110973" cy="97064"/>
            </a:xfrm>
            <a:custGeom>
              <a:avLst/>
              <a:gdLst/>
              <a:ahLst/>
              <a:cxnLst/>
              <a:rect l="l" t="t" r="r" b="b"/>
              <a:pathLst>
                <a:path w="3177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43"/>
            <p:cNvSpPr/>
            <p:nvPr/>
          </p:nvSpPr>
          <p:spPr>
            <a:xfrm>
              <a:off x="3315694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43"/>
            <p:cNvSpPr/>
            <p:nvPr/>
          </p:nvSpPr>
          <p:spPr>
            <a:xfrm>
              <a:off x="3204826" y="3420990"/>
              <a:ext cx="110903" cy="97064"/>
            </a:xfrm>
            <a:custGeom>
              <a:avLst/>
              <a:gdLst/>
              <a:ahLst/>
              <a:cxnLst/>
              <a:rect l="l" t="t" r="r" b="b"/>
              <a:pathLst>
                <a:path w="3175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43"/>
            <p:cNvSpPr/>
            <p:nvPr/>
          </p:nvSpPr>
          <p:spPr>
            <a:xfrm>
              <a:off x="3107791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2778" y="2778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CCCCCC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43"/>
            <p:cNvSpPr/>
            <p:nvPr/>
          </p:nvSpPr>
          <p:spPr>
            <a:xfrm>
              <a:off x="2996888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3175" y="2778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D9D9D9"/>
            </a:soli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43"/>
            <p:cNvSpPr/>
            <p:nvPr/>
          </p:nvSpPr>
          <p:spPr>
            <a:xfrm>
              <a:off x="2899853" y="3420990"/>
              <a:ext cx="97070" cy="97064"/>
            </a:xfrm>
            <a:custGeom>
              <a:avLst/>
              <a:gdLst/>
              <a:ahLst/>
              <a:cxnLst/>
              <a:rect l="l" t="t" r="r" b="b"/>
              <a:pathLst>
                <a:path w="2779" h="2779" extrusionOk="0">
                  <a:moveTo>
                    <a:pt x="1" y="0"/>
                  </a:moveTo>
                  <a:lnTo>
                    <a:pt x="1" y="2778"/>
                  </a:lnTo>
                  <a:lnTo>
                    <a:pt x="2779" y="2778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43"/>
            <p:cNvSpPr/>
            <p:nvPr/>
          </p:nvSpPr>
          <p:spPr>
            <a:xfrm>
              <a:off x="2788951" y="3420990"/>
              <a:ext cx="110938" cy="97064"/>
            </a:xfrm>
            <a:custGeom>
              <a:avLst/>
              <a:gdLst/>
              <a:ahLst/>
              <a:cxnLst/>
              <a:rect l="l" t="t" r="r" b="b"/>
              <a:pathLst>
                <a:path w="3176" h="2779" extrusionOk="0">
                  <a:moveTo>
                    <a:pt x="0" y="0"/>
                  </a:moveTo>
                  <a:lnTo>
                    <a:pt x="0" y="2778"/>
                  </a:lnTo>
                  <a:lnTo>
                    <a:pt x="3176" y="2778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43"/>
            <p:cNvSpPr/>
            <p:nvPr/>
          </p:nvSpPr>
          <p:spPr>
            <a:xfrm>
              <a:off x="3523667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43"/>
            <p:cNvSpPr/>
            <p:nvPr/>
          </p:nvSpPr>
          <p:spPr>
            <a:xfrm>
              <a:off x="3412729" y="3310126"/>
              <a:ext cx="110973" cy="110895"/>
            </a:xfrm>
            <a:custGeom>
              <a:avLst/>
              <a:gdLst/>
              <a:ahLst/>
              <a:cxnLst/>
              <a:rect l="l" t="t" r="r" b="b"/>
              <a:pathLst>
                <a:path w="3177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43"/>
            <p:cNvSpPr/>
            <p:nvPr/>
          </p:nvSpPr>
          <p:spPr>
            <a:xfrm>
              <a:off x="3315694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43"/>
            <p:cNvSpPr/>
            <p:nvPr/>
          </p:nvSpPr>
          <p:spPr>
            <a:xfrm>
              <a:off x="3204826" y="3310126"/>
              <a:ext cx="110903" cy="110895"/>
            </a:xfrm>
            <a:custGeom>
              <a:avLst/>
              <a:gdLst/>
              <a:ahLst/>
              <a:cxnLst/>
              <a:rect l="l" t="t" r="r" b="b"/>
              <a:pathLst>
                <a:path w="3175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43"/>
            <p:cNvSpPr/>
            <p:nvPr/>
          </p:nvSpPr>
          <p:spPr>
            <a:xfrm>
              <a:off x="3107791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2778" y="3174"/>
                  </a:lnTo>
                  <a:lnTo>
                    <a:pt x="2778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43"/>
            <p:cNvSpPr/>
            <p:nvPr/>
          </p:nvSpPr>
          <p:spPr>
            <a:xfrm>
              <a:off x="2996888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3175" y="3174"/>
                  </a:lnTo>
                  <a:lnTo>
                    <a:pt x="3175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43"/>
            <p:cNvSpPr/>
            <p:nvPr/>
          </p:nvSpPr>
          <p:spPr>
            <a:xfrm>
              <a:off x="2899853" y="3310126"/>
              <a:ext cx="97070" cy="110895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0"/>
                  </a:moveTo>
                  <a:lnTo>
                    <a:pt x="1" y="3174"/>
                  </a:lnTo>
                  <a:lnTo>
                    <a:pt x="2779" y="3174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rgbClr val="666666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43"/>
            <p:cNvSpPr/>
            <p:nvPr/>
          </p:nvSpPr>
          <p:spPr>
            <a:xfrm>
              <a:off x="2788951" y="3310126"/>
              <a:ext cx="110938" cy="110895"/>
            </a:xfrm>
            <a:custGeom>
              <a:avLst/>
              <a:gdLst/>
              <a:ahLst/>
              <a:cxnLst/>
              <a:rect l="l" t="t" r="r" b="b"/>
              <a:pathLst>
                <a:path w="3176" h="3175" extrusionOk="0">
                  <a:moveTo>
                    <a:pt x="0" y="0"/>
                  </a:moveTo>
                  <a:lnTo>
                    <a:pt x="0" y="3174"/>
                  </a:lnTo>
                  <a:lnTo>
                    <a:pt x="3176" y="3174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08" name="Google Shape;10008;p43"/>
          <p:cNvSpPr/>
          <p:nvPr/>
        </p:nvSpPr>
        <p:spPr>
          <a:xfrm>
            <a:off x="3852900" y="4543425"/>
            <a:ext cx="1438200" cy="1368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4"/>
          <p:cNvSpPr txBox="1">
            <a:spLocks noGrp="1"/>
          </p:cNvSpPr>
          <p:nvPr>
            <p:ph type="body" idx="1"/>
          </p:nvPr>
        </p:nvSpPr>
        <p:spPr>
          <a:xfrm>
            <a:off x="778900" y="1013975"/>
            <a:ext cx="7072500" cy="3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2" name="Google Shape;732;p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865" name="Google Shape;1865;p9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66" name="Google Shape;1866;p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avLst/>
              <a:gdLst/>
              <a:ahLst/>
              <a:cxnLst/>
              <a:rect l="l" t="t" r="r" b="b"/>
              <a:pathLst>
                <a:path w="8377" h="16755" extrusionOk="0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avLst/>
              <a:gdLst/>
              <a:ahLst/>
              <a:cxnLst/>
              <a:rect l="l" t="t" r="r" b="b"/>
              <a:pathLst>
                <a:path w="8380" h="16755" extrusionOk="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avLst/>
              <a:gdLst/>
              <a:ahLst/>
              <a:cxnLst/>
              <a:rect l="l" t="t" r="r" b="b"/>
              <a:pathLst>
                <a:path w="83772" h="67019" extrusionOk="0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avLst/>
              <a:gdLst/>
              <a:ahLst/>
              <a:cxnLst/>
              <a:rect l="l" t="t" r="r" b="b"/>
              <a:pathLst>
                <a:path w="67018" h="58644" extrusionOk="0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avLst/>
              <a:gdLst/>
              <a:ahLst/>
              <a:cxnLst/>
              <a:rect l="l" t="t" r="r" b="b"/>
              <a:pathLst>
                <a:path w="8377" h="8377" extrusionOk="0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avLst/>
              <a:gdLst/>
              <a:ahLst/>
              <a:cxnLst/>
              <a:rect l="l" t="t" r="r" b="b"/>
              <a:pathLst>
                <a:path w="8380" h="8377" extrusionOk="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avLst/>
              <a:gdLst/>
              <a:ahLst/>
              <a:cxnLst/>
              <a:rect l="l" t="t" r="r" b="b"/>
              <a:pathLst>
                <a:path w="8380" h="58643" extrusionOk="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avLst/>
              <a:gdLst/>
              <a:ahLst/>
              <a:cxnLst/>
              <a:rect l="l" t="t" r="r" b="b"/>
              <a:pathLst>
                <a:path w="8376" h="58643" extrusionOk="0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avLst/>
              <a:gdLst/>
              <a:ahLst/>
              <a:cxnLst/>
              <a:rect l="l" t="t" r="r" b="b"/>
              <a:pathLst>
                <a:path w="16756" h="8380" extrusionOk="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avLst/>
              <a:gdLst/>
              <a:ahLst/>
              <a:cxnLst/>
              <a:rect l="l" t="t" r="r" b="b"/>
              <a:pathLst>
                <a:path w="83772" h="41888" extrusionOk="0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avLst/>
              <a:gdLst/>
              <a:ahLst/>
              <a:cxnLst/>
              <a:rect l="l" t="t" r="r" b="b"/>
              <a:pathLst>
                <a:path w="50264" h="41885" extrusionOk="0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1"/>
          <p:cNvSpPr txBox="1">
            <a:spLocks noGrp="1"/>
          </p:cNvSpPr>
          <p:nvPr>
            <p:ph type="title" hasCustomPrompt="1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92" name="Google Shape;1892;p11"/>
          <p:cNvSpPr txBox="1">
            <a:spLocks noGrp="1"/>
          </p:cNvSpPr>
          <p:nvPr>
            <p:ph type="body" idx="1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ctr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ctr"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ctr"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ctr"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ctr"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6"/>
        </a:solidFill>
        <a:effectLst/>
      </p:bgPr>
    </p:bg>
    <p:spTree>
      <p:nvGrpSpPr>
        <p:cNvPr id="1" name="Shape 2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7" name="Google Shape;2967;p16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968" name="Google Shape;2968;p16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7" name="Google Shape;2977;p16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978" name="Google Shape;2978;p16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2" name="Google Shape;2982;p16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983" name="Google Shape;2983;p16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7" name="Google Shape;2987;p16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988" name="Google Shape;2988;p16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92" name="Google Shape;2992;p16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93" name="Google Shape;2993;p16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94" name="Google Shape;2994;p16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20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3016" name="Google Shape;3016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45" name="Google Shape;3345;p20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346" name="Google Shape;3346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75" name="Google Shape;3675;p2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76" name="Google Shape;3676;p20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677" name="Google Shape;3677;p2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678" name="Google Shape;3678;p20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3679" name="Google Shape;3679;p20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0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0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0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0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0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5" name="Google Shape;3685;p20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3686" name="Google Shape;3686;p20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20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20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20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20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20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20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20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ExtraBold"/>
              <a:buNone/>
              <a:defRPr sz="2800">
                <a:solidFill>
                  <a:schemeClr val="accent1"/>
                </a:solidFill>
                <a:latin typeface="Orbitron ExtraBold"/>
                <a:ea typeface="Orbitron ExtraBold"/>
                <a:cs typeface="Orbitron ExtraBold"/>
                <a:sym typeface="Orbitron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5" r:id="rId5"/>
    <p:sldLayoutId id="2147483657" r:id="rId6"/>
    <p:sldLayoutId id="2147483658" r:id="rId7"/>
    <p:sldLayoutId id="2147483662" r:id="rId8"/>
    <p:sldLayoutId id="2147483666" r:id="rId9"/>
    <p:sldLayoutId id="2147483672" r:id="rId10"/>
    <p:sldLayoutId id="2147483673" r:id="rId11"/>
    <p:sldLayoutId id="2147483674" r:id="rId12"/>
    <p:sldLayoutId id="2147483675" r:id="rId13"/>
    <p:sldLayoutId id="2147483679" r:id="rId14"/>
    <p:sldLayoutId id="2147483680" r:id="rId15"/>
    <p:sldLayoutId id="2147483681" r:id="rId16"/>
    <p:sldLayoutId id="2147483682" r:id="rId17"/>
    <p:sldLayoutId id="2147483686" r:id="rId18"/>
    <p:sldLayoutId id="2147483687" r:id="rId19"/>
    <p:sldLayoutId id="2147483689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customXml" Target="../ink/ink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customXml" Target="../ink/ink7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3.xml"/><Relationship Id="rId5" Type="http://schemas.openxmlformats.org/officeDocument/2006/relationships/image" Target="../media/image7.png"/><Relationship Id="rId4" Type="http://schemas.openxmlformats.org/officeDocument/2006/relationships/slide" Target="slide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customXml" Target="../ink/ink6.xml"/><Relationship Id="rId5" Type="http://schemas.openxmlformats.org/officeDocument/2006/relationships/customXml" Target="../ink/ink5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jpg"/><Relationship Id="rId7" Type="http://schemas.openxmlformats.org/officeDocument/2006/relationships/customXml" Target="../ink/ink9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4.png"/><Relationship Id="rId5" Type="http://schemas.openxmlformats.org/officeDocument/2006/relationships/customXml" Target="../ink/ink8.xml"/><Relationship Id="rId4" Type="http://schemas.openxmlformats.org/officeDocument/2006/relationships/image" Target="../media/image13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slide" Target="slide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7" Type="http://schemas.openxmlformats.org/officeDocument/2006/relationships/slide" Target="slide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slide" Target="slide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3" name="Google Shape;10033;p50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4000" dirty="0"/>
              <a:t>Utjecaj video igara na mentalne sposobnosti</a:t>
            </a:r>
            <a:endParaRPr sz="4000" dirty="0"/>
          </a:p>
        </p:txBody>
      </p:sp>
      <p:sp>
        <p:nvSpPr>
          <p:cNvPr id="10034" name="Google Shape;10034;p50"/>
          <p:cNvSpPr txBox="1">
            <a:spLocks noGrp="1"/>
          </p:cNvSpPr>
          <p:nvPr>
            <p:ph type="subTitle" idx="1"/>
          </p:nvPr>
        </p:nvSpPr>
        <p:spPr>
          <a:xfrm>
            <a:off x="1753045" y="3824610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Robert Daković</a:t>
            </a:r>
            <a:endParaRPr dirty="0"/>
          </a:p>
        </p:txBody>
      </p:sp>
      <p:grpSp>
        <p:nvGrpSpPr>
          <p:cNvPr id="10035" name="Google Shape;10035;p50"/>
          <p:cNvGrpSpPr/>
          <p:nvPr/>
        </p:nvGrpSpPr>
        <p:grpSpPr>
          <a:xfrm>
            <a:off x="2933218" y="1108096"/>
            <a:ext cx="924613" cy="792521"/>
            <a:chOff x="753950" y="238125"/>
            <a:chExt cx="6111125" cy="5238075"/>
          </a:xfrm>
        </p:grpSpPr>
        <p:sp>
          <p:nvSpPr>
            <p:cNvPr id="10036" name="Google Shape;10036;p5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7" name="Google Shape;10037;p5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8" name="Google Shape;10038;p5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9" name="Google Shape;10039;p5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6" name="Google Shape;10046;p5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7" name="Google Shape;10047;p5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9" name="Google Shape;10049;p5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0" name="Google Shape;10050;p5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1" name="Google Shape;10051;p5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3" name="Google Shape;10053;p5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4" name="Google Shape;10054;p5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9" name="Google Shape;10059;p5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0" name="Google Shape;10060;p5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3" name="Google Shape;10063;p50"/>
          <p:cNvGrpSpPr/>
          <p:nvPr/>
        </p:nvGrpSpPr>
        <p:grpSpPr>
          <a:xfrm>
            <a:off x="4109693" y="1108096"/>
            <a:ext cx="924613" cy="792521"/>
            <a:chOff x="753950" y="238125"/>
            <a:chExt cx="6111125" cy="5238075"/>
          </a:xfrm>
        </p:grpSpPr>
        <p:sp>
          <p:nvSpPr>
            <p:cNvPr id="10064" name="Google Shape;10064;p5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5" name="Google Shape;10065;p5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6" name="Google Shape;10066;p5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7" name="Google Shape;10067;p5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2" name="Google Shape;10072;p5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3" name="Google Shape;10073;p5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5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5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5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5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5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5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1" name="Google Shape;10091;p50"/>
          <p:cNvGrpSpPr/>
          <p:nvPr/>
        </p:nvGrpSpPr>
        <p:grpSpPr>
          <a:xfrm>
            <a:off x="5286168" y="1108096"/>
            <a:ext cx="924613" cy="792521"/>
            <a:chOff x="753950" y="238125"/>
            <a:chExt cx="6111125" cy="5238075"/>
          </a:xfrm>
        </p:grpSpPr>
        <p:sp>
          <p:nvSpPr>
            <p:cNvPr id="10092" name="Google Shape;10092;p50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50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50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0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0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0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50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50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0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0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50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50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0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50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50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50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0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0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0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0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0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50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50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5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5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26E096A-85F5-209D-A80A-62F84606F068}"/>
              </a:ext>
            </a:extLst>
          </p:cNvPr>
          <p:cNvGrpSpPr/>
          <p:nvPr/>
        </p:nvGrpSpPr>
        <p:grpSpPr>
          <a:xfrm>
            <a:off x="4551660" y="4121206"/>
            <a:ext cx="74880" cy="14040"/>
            <a:chOff x="4551660" y="4121206"/>
            <a:chExt cx="74880" cy="14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B86138C4-ECC1-5BC5-907A-BBC86B843F04}"/>
                    </a:ext>
                  </a:extLst>
                </p14:cNvPr>
                <p14:cNvContentPartPr/>
                <p14:nvPr/>
              </p14:nvContentPartPr>
              <p14:xfrm>
                <a:off x="4551660" y="4134886"/>
                <a:ext cx="360" cy="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B86138C4-ECC1-5BC5-907A-BBC86B843F04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542660" y="4125886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7B7C035C-3837-4FA3-0800-19BCEB0B9E96}"/>
                    </a:ext>
                  </a:extLst>
                </p14:cNvPr>
                <p14:cNvContentPartPr/>
                <p14:nvPr/>
              </p14:nvContentPartPr>
              <p14:xfrm>
                <a:off x="4551660" y="4134886"/>
                <a:ext cx="23760" cy="3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7B7C035C-3837-4FA3-0800-19BCEB0B9E96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542660" y="4125886"/>
                  <a:ext cx="414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0C58338E-35D9-0C25-E098-2F61CEC01260}"/>
                    </a:ext>
                  </a:extLst>
                </p14:cNvPr>
                <p14:cNvContentPartPr/>
                <p14:nvPr/>
              </p14:nvContentPartPr>
              <p14:xfrm>
                <a:off x="4591980" y="4121206"/>
                <a:ext cx="34560" cy="360"/>
              </p14:xfrm>
            </p:contentPart>
          </mc:Choice>
          <mc:Fallback xmlns=""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0C58338E-35D9-0C25-E098-2F61CEC01260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582980" y="4112566"/>
                  <a:ext cx="52200" cy="18000"/>
                </a:xfrm>
                <a:prstGeom prst="rect">
                  <a:avLst/>
                </a:prstGeom>
              </p:spPr>
            </p:pic>
          </mc:Fallback>
        </mc:AlternateContent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1275;p69">
            <a:extLst>
              <a:ext uri="{FF2B5EF4-FFF2-40B4-BE49-F238E27FC236}">
                <a16:creationId xmlns:a16="http://schemas.microsoft.com/office/drawing/2014/main" id="{4B380D73-2ACF-2CF9-AED1-B5569758E9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350034"/>
            <a:ext cx="8520600" cy="24434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0">
                <a:solidFill>
                  <a:srgbClr val="00B050"/>
                </a:solidFill>
              </a:rPr>
              <a:t>PLAVA</a:t>
            </a:r>
            <a:endParaRPr sz="1380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3770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1275;p69">
            <a:extLst>
              <a:ext uri="{FF2B5EF4-FFF2-40B4-BE49-F238E27FC236}">
                <a16:creationId xmlns:a16="http://schemas.microsoft.com/office/drawing/2014/main" id="{4B380D73-2ACF-2CF9-AED1-B5569758E9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350034"/>
            <a:ext cx="8520600" cy="24434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0">
                <a:solidFill>
                  <a:srgbClr val="0070C0"/>
                </a:solidFill>
              </a:rPr>
              <a:t>CRVENA</a:t>
            </a:r>
            <a:endParaRPr sz="138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289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1275;p69">
            <a:extLst>
              <a:ext uri="{FF2B5EF4-FFF2-40B4-BE49-F238E27FC236}">
                <a16:creationId xmlns:a16="http://schemas.microsoft.com/office/drawing/2014/main" id="{4B380D73-2ACF-2CF9-AED1-B5569758E9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350034"/>
            <a:ext cx="8520600" cy="24434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0">
                <a:solidFill>
                  <a:srgbClr val="FFC000"/>
                </a:solidFill>
              </a:rPr>
              <a:t>ZELENA</a:t>
            </a:r>
            <a:endParaRPr sz="1380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531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1275;p69">
            <a:extLst>
              <a:ext uri="{FF2B5EF4-FFF2-40B4-BE49-F238E27FC236}">
                <a16:creationId xmlns:a16="http://schemas.microsoft.com/office/drawing/2014/main" id="{4B380D73-2ACF-2CF9-AED1-B5569758E9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1350034"/>
            <a:ext cx="8520600" cy="24434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0">
                <a:solidFill>
                  <a:srgbClr val="FF0000"/>
                </a:solidFill>
              </a:rPr>
              <a:t>BIJELA</a:t>
            </a:r>
            <a:endParaRPr sz="138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628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3" name="Google Shape;10123;p51"/>
          <p:cNvSpPr txBox="1">
            <a:spLocks noGrp="1"/>
          </p:cNvSpPr>
          <p:nvPr>
            <p:ph type="body" idx="1"/>
          </p:nvPr>
        </p:nvSpPr>
        <p:spPr>
          <a:xfrm>
            <a:off x="311700" y="943103"/>
            <a:ext cx="7789200" cy="3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>
              <a:lnSpc>
                <a:spcPct val="150000"/>
              </a:lnSpc>
              <a:buFont typeface="Advent Pro"/>
              <a:buChar char="●"/>
            </a:pPr>
            <a:r>
              <a:rPr lang="en-US" sz="2400">
                <a:latin typeface="Advent Pro"/>
                <a:ea typeface="Advent Pro"/>
                <a:cs typeface="Advent Pro"/>
                <a:sym typeface="Advent Pro"/>
              </a:rPr>
              <a:t>konflikt između značenja riječi i njihove boje</a:t>
            </a:r>
          </a:p>
          <a:p>
            <a:pPr marL="914400">
              <a:lnSpc>
                <a:spcPct val="150000"/>
              </a:lnSpc>
              <a:buFont typeface="Advent Pro"/>
              <a:buChar char="●"/>
            </a:pPr>
            <a:r>
              <a:rPr lang="en-US" sz="2400">
                <a:latin typeface="Advent Pro"/>
                <a:ea typeface="Advent Pro"/>
                <a:cs typeface="Advent Pro"/>
                <a:sym typeface="Advent Pro"/>
              </a:rPr>
              <a:t>5-10 sati akcijskih igara tjedno – brže rješavanje ovakvih problema</a:t>
            </a:r>
          </a:p>
          <a:p>
            <a:pPr marL="914400">
              <a:lnSpc>
                <a:spcPct val="150000"/>
              </a:lnSpc>
              <a:buFont typeface="Advent Pro"/>
              <a:buChar char="●"/>
            </a:pPr>
            <a:r>
              <a:rPr lang="en-US" sz="2400">
                <a:latin typeface="Advent Pro"/>
                <a:ea typeface="Advent Pro"/>
                <a:cs typeface="Advent Pro"/>
                <a:sym typeface="Advent Pro"/>
              </a:rPr>
              <a:t>mogu pomoći osobama s disleksijom da lakše čitaju</a:t>
            </a:r>
          </a:p>
          <a:p>
            <a:pPr marL="914400">
              <a:lnSpc>
                <a:spcPct val="150000"/>
              </a:lnSpc>
              <a:buFont typeface="Advent Pro"/>
              <a:buChar char="●"/>
            </a:pPr>
            <a:r>
              <a:rPr lang="en-US" sz="2400">
                <a:latin typeface="Advent Pro"/>
                <a:ea typeface="Advent Pro"/>
                <a:cs typeface="Advent Pro"/>
                <a:sym typeface="Advent Pro"/>
              </a:rPr>
              <a:t>osobe koje igraju akcijske video igre lakše razlikuju nijanse sive</a:t>
            </a:r>
          </a:p>
          <a:p>
            <a:pPr marL="914400">
              <a:lnSpc>
                <a:spcPct val="150000"/>
              </a:lnSpc>
              <a:buFont typeface="Advent Pro"/>
              <a:buChar char="●"/>
            </a:pPr>
            <a:r>
              <a:rPr lang="en-US" sz="2400">
                <a:latin typeface="Advent Pro"/>
                <a:ea typeface="Advent Pro"/>
                <a:cs typeface="Advent Pro"/>
                <a:sym typeface="Advent Pro"/>
              </a:rPr>
              <a:t>poboljšana memorija i fokus u starosti</a:t>
            </a:r>
          </a:p>
          <a:p>
            <a:pPr marL="914400">
              <a:lnSpc>
                <a:spcPct val="150000"/>
              </a:lnSpc>
              <a:buFont typeface="Advent Pro"/>
              <a:buChar char="●"/>
            </a:pPr>
            <a:endParaRPr lang="en-US" sz="2400"/>
          </a:p>
        </p:txBody>
      </p:sp>
      <p:sp>
        <p:nvSpPr>
          <p:cNvPr id="10124" name="Google Shape;10124;p51"/>
          <p:cNvSpPr txBox="1">
            <a:spLocks noGrp="1"/>
          </p:cNvSpPr>
          <p:nvPr>
            <p:ph type="title"/>
          </p:nvPr>
        </p:nvSpPr>
        <p:spPr>
          <a:xfrm>
            <a:off x="311700" y="28948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AKCIJSKE VIDEO IGRE</a:t>
            </a:r>
            <a:endParaRPr/>
          </a:p>
        </p:txBody>
      </p:sp>
      <p:grpSp>
        <p:nvGrpSpPr>
          <p:cNvPr id="10125" name="Google Shape;10125;p5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126" name="Google Shape;10126;p5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5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0" name="Google Shape;10130;p5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131" name="Google Shape;10131;p5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76700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0" name="Google Shape;12200;p74"/>
          <p:cNvSpPr/>
          <p:nvPr/>
        </p:nvSpPr>
        <p:spPr>
          <a:xfrm>
            <a:off x="1586100" y="122788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1" name="Google Shape;12201;p74"/>
          <p:cNvSpPr txBox="1">
            <a:spLocks noGrp="1"/>
          </p:cNvSpPr>
          <p:nvPr>
            <p:ph type="title"/>
          </p:nvPr>
        </p:nvSpPr>
        <p:spPr>
          <a:xfrm>
            <a:off x="1949125" y="1106125"/>
            <a:ext cx="52458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58%</a:t>
            </a:r>
            <a:endParaRPr/>
          </a:p>
        </p:txBody>
      </p:sp>
      <p:sp>
        <p:nvSpPr>
          <p:cNvPr id="12202" name="Google Shape;12202;p74"/>
          <p:cNvSpPr txBox="1">
            <a:spLocks noGrp="1"/>
          </p:cNvSpPr>
          <p:nvPr>
            <p:ph type="body" idx="1"/>
          </p:nvPr>
        </p:nvSpPr>
        <p:spPr>
          <a:xfrm>
            <a:off x="1949075" y="3152225"/>
            <a:ext cx="52458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bolje percipiraju blage razlike u kontrastu</a:t>
            </a:r>
            <a:endParaRPr/>
          </a:p>
        </p:txBody>
      </p:sp>
      <p:sp>
        <p:nvSpPr>
          <p:cNvPr id="12203" name="Google Shape;12203;p74"/>
          <p:cNvSpPr/>
          <p:nvPr/>
        </p:nvSpPr>
        <p:spPr>
          <a:xfrm>
            <a:off x="1781725" y="139480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4" name="Google Shape;12204;p74"/>
          <p:cNvSpPr/>
          <p:nvPr/>
        </p:nvSpPr>
        <p:spPr>
          <a:xfrm rot="-3601102">
            <a:off x="7157040" y="369448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77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3" name="Google Shape;10123;p51"/>
          <p:cNvSpPr txBox="1">
            <a:spLocks noGrp="1"/>
          </p:cNvSpPr>
          <p:nvPr>
            <p:ph type="body" idx="1"/>
          </p:nvPr>
        </p:nvSpPr>
        <p:spPr>
          <a:xfrm>
            <a:off x="311700" y="943103"/>
            <a:ext cx="7789200" cy="355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>
              <a:lnSpc>
                <a:spcPct val="150000"/>
              </a:lnSpc>
              <a:buFont typeface="Advent Pro"/>
              <a:buChar char="●"/>
            </a:pPr>
            <a:r>
              <a:rPr lang="en-US" sz="2400"/>
              <a:t>u starosti – poboljšana memorija i focus očiju</a:t>
            </a:r>
          </a:p>
          <a:p>
            <a:pPr marL="914400">
              <a:lnSpc>
                <a:spcPct val="150000"/>
              </a:lnSpc>
              <a:buFont typeface="Advent Pro"/>
              <a:buChar char="●"/>
            </a:pPr>
            <a:r>
              <a:rPr lang="en-US" sz="2400"/>
              <a:t>posebno dizajnirane zagonetke – usporavaju proces starenja mozga do čak 7 godina</a:t>
            </a:r>
          </a:p>
        </p:txBody>
      </p:sp>
      <p:sp>
        <p:nvSpPr>
          <p:cNvPr id="10124" name="Google Shape;10124;p51"/>
          <p:cNvSpPr txBox="1">
            <a:spLocks noGrp="1"/>
          </p:cNvSpPr>
          <p:nvPr>
            <p:ph type="title"/>
          </p:nvPr>
        </p:nvSpPr>
        <p:spPr>
          <a:xfrm>
            <a:off x="311700" y="28948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AKCIJSKE VIDEO IGRE</a:t>
            </a:r>
            <a:endParaRPr/>
          </a:p>
        </p:txBody>
      </p:sp>
      <p:grpSp>
        <p:nvGrpSpPr>
          <p:cNvPr id="10125" name="Google Shape;10125;p5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126" name="Google Shape;10126;p5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5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0" name="Google Shape;10130;p5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131" name="Google Shape;10131;p5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11423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7" name="Google Shape;11117;p67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118" name="Google Shape;11118;p67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Pracenje objekata</a:t>
            </a:r>
            <a:endParaRPr/>
          </a:p>
        </p:txBody>
      </p:sp>
      <p:grpSp>
        <p:nvGrpSpPr>
          <p:cNvPr id="11120" name="Google Shape;11120;p67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1121" name="Google Shape;11121;p67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7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7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7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7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7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7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7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7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7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7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7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7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7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7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7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7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7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7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67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67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7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7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7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7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7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7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48" name="Google Shape;11148;p67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1149" name="Google Shape;11149;p67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7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7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7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7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7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7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7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7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7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7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7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7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7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7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7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7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67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7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7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7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7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7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7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7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7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7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6" name="Google Shape;11176;p67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1177" name="Google Shape;11177;p67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7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7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67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7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7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7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7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7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7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7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7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7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7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7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7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7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7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7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7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67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7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7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7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7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67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7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04" name="Google Shape;11204;p67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05" name="Google Shape;11205;p67">
            <a:hlinkClick r:id="rId4" action="ppaction://hlinksldjump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06" name="Google Shape;11206;p67">
            <a:hlinkClick r:id="rId6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14306CE2-60E6-6EDF-57AE-0A2AEBA9A2F1}"/>
                  </a:ext>
                </a:extLst>
              </p14:cNvPr>
              <p14:cNvContentPartPr/>
              <p14:nvPr/>
            </p14:nvContentPartPr>
            <p14:xfrm>
              <a:off x="3538631" y="1821251"/>
              <a:ext cx="40680" cy="45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14306CE2-60E6-6EDF-57AE-0A2AEBA9A2F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529631" y="1812251"/>
                <a:ext cx="58320" cy="6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694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racking1">
            <a:hlinkClick r:id="" action="ppaction://media"/>
            <a:extLst>
              <a:ext uri="{FF2B5EF4-FFF2-40B4-BE49-F238E27FC236}">
                <a16:creationId xmlns:a16="http://schemas.microsoft.com/office/drawing/2014/main" id="{F84B46BA-773D-2BCD-CA19-BD4E2C7E0A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5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acking2">
            <a:hlinkClick r:id="" action="ppaction://media"/>
            <a:extLst>
              <a:ext uri="{FF2B5EF4-FFF2-40B4-BE49-F238E27FC236}">
                <a16:creationId xmlns:a16="http://schemas.microsoft.com/office/drawing/2014/main" id="{FAC4837F-0E94-D931-7127-A222B7BB37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919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2" name="Google Shape;12082;p7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Mišljenja ljudi</a:t>
            </a:r>
            <a:endParaRPr dirty="0"/>
          </a:p>
        </p:txBody>
      </p:sp>
      <p:sp>
        <p:nvSpPr>
          <p:cNvPr id="12083" name="Google Shape;12083;p73"/>
          <p:cNvSpPr txBox="1">
            <a:spLocks noGrp="1"/>
          </p:cNvSpPr>
          <p:nvPr>
            <p:ph type="subTitle" idx="1"/>
          </p:nvPr>
        </p:nvSpPr>
        <p:spPr>
          <a:xfrm>
            <a:off x="699875" y="2252472"/>
            <a:ext cx="22860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r-HR" dirty="0"/>
              <a:t>Aljosa Kapulica</a:t>
            </a:r>
            <a:endParaRPr dirty="0"/>
          </a:p>
        </p:txBody>
      </p:sp>
      <p:sp>
        <p:nvSpPr>
          <p:cNvPr id="12084" name="Google Shape;12084;p73"/>
          <p:cNvSpPr txBox="1">
            <a:spLocks noGrp="1"/>
          </p:cNvSpPr>
          <p:nvPr>
            <p:ph type="subTitle" idx="2"/>
          </p:nvPr>
        </p:nvSpPr>
        <p:spPr>
          <a:xfrm>
            <a:off x="699875" y="1475250"/>
            <a:ext cx="2286000" cy="63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“</a:t>
            </a:r>
            <a:r>
              <a:rPr lang="hr-HR" dirty="0"/>
              <a:t>Zabavan bijeg iz stvarnosti</a:t>
            </a:r>
            <a:r>
              <a:rPr lang="en" dirty="0"/>
              <a:t>”</a:t>
            </a:r>
            <a:endParaRPr dirty="0"/>
          </a:p>
        </p:txBody>
      </p:sp>
      <p:sp>
        <p:nvSpPr>
          <p:cNvPr id="12085" name="Google Shape;12085;p73"/>
          <p:cNvSpPr txBox="1">
            <a:spLocks noGrp="1"/>
          </p:cNvSpPr>
          <p:nvPr>
            <p:ph type="subTitle" idx="3"/>
          </p:nvPr>
        </p:nvSpPr>
        <p:spPr>
          <a:xfrm>
            <a:off x="3414925" y="2252472"/>
            <a:ext cx="22860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r-HR" dirty="0"/>
              <a:t>Ante Culo</a:t>
            </a:r>
            <a:endParaRPr dirty="0"/>
          </a:p>
        </p:txBody>
      </p:sp>
      <p:sp>
        <p:nvSpPr>
          <p:cNvPr id="12086" name="Google Shape;12086;p73"/>
          <p:cNvSpPr txBox="1">
            <a:spLocks noGrp="1"/>
          </p:cNvSpPr>
          <p:nvPr>
            <p:ph type="subTitle" idx="4"/>
          </p:nvPr>
        </p:nvSpPr>
        <p:spPr>
          <a:xfrm>
            <a:off x="3414925" y="1475232"/>
            <a:ext cx="2286000" cy="63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“</a:t>
            </a:r>
            <a:r>
              <a:rPr lang="hr-HR" dirty="0"/>
              <a:t>Video igre su nasilne i čine </a:t>
            </a:r>
            <a:r>
              <a:rPr lang="hr-HR"/>
              <a:t>ljude lijenima</a:t>
            </a:r>
            <a:r>
              <a:rPr lang="en"/>
              <a:t>”</a:t>
            </a:r>
            <a:endParaRPr dirty="0"/>
          </a:p>
        </p:txBody>
      </p:sp>
      <p:sp>
        <p:nvSpPr>
          <p:cNvPr id="12087" name="Google Shape;12087;p73"/>
          <p:cNvSpPr txBox="1">
            <a:spLocks noGrp="1"/>
          </p:cNvSpPr>
          <p:nvPr>
            <p:ph type="subTitle" idx="5"/>
          </p:nvPr>
        </p:nvSpPr>
        <p:spPr>
          <a:xfrm>
            <a:off x="6158125" y="2252472"/>
            <a:ext cx="22860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r-HR" dirty="0"/>
              <a:t>Denis Krokanic</a:t>
            </a:r>
            <a:endParaRPr dirty="0"/>
          </a:p>
        </p:txBody>
      </p:sp>
      <p:sp>
        <p:nvSpPr>
          <p:cNvPr id="12088" name="Google Shape;12088;p73"/>
          <p:cNvSpPr txBox="1">
            <a:spLocks noGrp="1"/>
          </p:cNvSpPr>
          <p:nvPr>
            <p:ph type="subTitle" idx="6"/>
          </p:nvPr>
        </p:nvSpPr>
        <p:spPr>
          <a:xfrm>
            <a:off x="6158125" y="1475232"/>
            <a:ext cx="2286000" cy="63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“</a:t>
            </a:r>
            <a:r>
              <a:rPr lang="hr-HR" dirty="0"/>
              <a:t>Video igre su gubitak vremena</a:t>
            </a:r>
            <a:r>
              <a:rPr lang="en" dirty="0"/>
              <a:t>”</a:t>
            </a:r>
            <a:endParaRPr dirty="0"/>
          </a:p>
        </p:txBody>
      </p:sp>
      <p:grpSp>
        <p:nvGrpSpPr>
          <p:cNvPr id="12089" name="Google Shape;12089;p73"/>
          <p:cNvGrpSpPr/>
          <p:nvPr/>
        </p:nvGrpSpPr>
        <p:grpSpPr>
          <a:xfrm>
            <a:off x="1609697" y="2923625"/>
            <a:ext cx="466356" cy="1371588"/>
            <a:chOff x="1940000" y="1102125"/>
            <a:chExt cx="346450" cy="1028100"/>
          </a:xfrm>
        </p:grpSpPr>
        <p:sp>
          <p:nvSpPr>
            <p:cNvPr id="12090" name="Google Shape;12090;p73"/>
            <p:cNvSpPr/>
            <p:nvPr/>
          </p:nvSpPr>
          <p:spPr>
            <a:xfrm>
              <a:off x="2237625" y="1143700"/>
              <a:ext cx="45200" cy="173225"/>
            </a:xfrm>
            <a:custGeom>
              <a:avLst/>
              <a:gdLst/>
              <a:ahLst/>
              <a:cxnLst/>
              <a:rect l="l" t="t" r="r" b="b"/>
              <a:pathLst>
                <a:path w="1808" h="6929" extrusionOk="0">
                  <a:moveTo>
                    <a:pt x="0" y="1"/>
                  </a:moveTo>
                  <a:lnTo>
                    <a:pt x="0" y="6929"/>
                  </a:lnTo>
                  <a:lnTo>
                    <a:pt x="1807" y="6929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73"/>
            <p:cNvSpPr/>
            <p:nvPr/>
          </p:nvSpPr>
          <p:spPr>
            <a:xfrm>
              <a:off x="1940000" y="1102125"/>
              <a:ext cx="86775" cy="214800"/>
            </a:xfrm>
            <a:custGeom>
              <a:avLst/>
              <a:gdLst/>
              <a:ahLst/>
              <a:cxnLst/>
              <a:rect l="l" t="t" r="r" b="b"/>
              <a:pathLst>
                <a:path w="3471" h="8592" extrusionOk="0">
                  <a:moveTo>
                    <a:pt x="1" y="1"/>
                  </a:moveTo>
                  <a:lnTo>
                    <a:pt x="1" y="8592"/>
                  </a:lnTo>
                  <a:lnTo>
                    <a:pt x="3471" y="8592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73"/>
            <p:cNvSpPr/>
            <p:nvPr/>
          </p:nvSpPr>
          <p:spPr>
            <a:xfrm>
              <a:off x="2060500" y="1388300"/>
              <a:ext cx="101825" cy="67800"/>
            </a:xfrm>
            <a:custGeom>
              <a:avLst/>
              <a:gdLst/>
              <a:ahLst/>
              <a:cxnLst/>
              <a:rect l="l" t="t" r="r" b="b"/>
              <a:pathLst>
                <a:path w="4073" h="2712" extrusionOk="0">
                  <a:moveTo>
                    <a:pt x="0" y="0"/>
                  </a:moveTo>
                  <a:lnTo>
                    <a:pt x="0" y="2711"/>
                  </a:lnTo>
                  <a:lnTo>
                    <a:pt x="4073" y="2711"/>
                  </a:lnTo>
                  <a:lnTo>
                    <a:pt x="407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73"/>
            <p:cNvSpPr/>
            <p:nvPr/>
          </p:nvSpPr>
          <p:spPr>
            <a:xfrm>
              <a:off x="1977650" y="1188875"/>
              <a:ext cx="260000" cy="214500"/>
            </a:xfrm>
            <a:custGeom>
              <a:avLst/>
              <a:gdLst/>
              <a:ahLst/>
              <a:cxnLst/>
              <a:rect l="l" t="t" r="r" b="b"/>
              <a:pathLst>
                <a:path w="10400" h="8580" extrusionOk="0">
                  <a:moveTo>
                    <a:pt x="1" y="1"/>
                  </a:moveTo>
                  <a:lnTo>
                    <a:pt x="1" y="8580"/>
                  </a:lnTo>
                  <a:lnTo>
                    <a:pt x="10399" y="8580"/>
                  </a:lnTo>
                  <a:lnTo>
                    <a:pt x="103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73"/>
            <p:cNvSpPr/>
            <p:nvPr/>
          </p:nvSpPr>
          <p:spPr>
            <a:xfrm>
              <a:off x="2049350" y="1219000"/>
              <a:ext cx="41300" cy="45225"/>
            </a:xfrm>
            <a:custGeom>
              <a:avLst/>
              <a:gdLst/>
              <a:ahLst/>
              <a:cxnLst/>
              <a:rect l="l" t="t" r="r" b="b"/>
              <a:pathLst>
                <a:path w="1652" h="1809" extrusionOk="0">
                  <a:moveTo>
                    <a:pt x="1" y="1"/>
                  </a:moveTo>
                  <a:lnTo>
                    <a:pt x="1" y="1808"/>
                  </a:lnTo>
                  <a:lnTo>
                    <a:pt x="1651" y="1808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73"/>
            <p:cNvSpPr/>
            <p:nvPr/>
          </p:nvSpPr>
          <p:spPr>
            <a:xfrm>
              <a:off x="2135800" y="1219000"/>
              <a:ext cx="45200" cy="45225"/>
            </a:xfrm>
            <a:custGeom>
              <a:avLst/>
              <a:gdLst/>
              <a:ahLst/>
              <a:cxnLst/>
              <a:rect l="l" t="t" r="r" b="b"/>
              <a:pathLst>
                <a:path w="1808" h="1809" extrusionOk="0">
                  <a:moveTo>
                    <a:pt x="1" y="1"/>
                  </a:moveTo>
                  <a:lnTo>
                    <a:pt x="1" y="1808"/>
                  </a:lnTo>
                  <a:lnTo>
                    <a:pt x="1808" y="1808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73"/>
            <p:cNvSpPr/>
            <p:nvPr/>
          </p:nvSpPr>
          <p:spPr>
            <a:xfrm>
              <a:off x="2049350" y="1305450"/>
              <a:ext cx="128050" cy="45225"/>
            </a:xfrm>
            <a:custGeom>
              <a:avLst/>
              <a:gdLst/>
              <a:ahLst/>
              <a:cxnLst/>
              <a:rect l="l" t="t" r="r" b="b"/>
              <a:pathLst>
                <a:path w="5122" h="1809" extrusionOk="0">
                  <a:moveTo>
                    <a:pt x="1" y="1"/>
                  </a:moveTo>
                  <a:lnTo>
                    <a:pt x="1" y="1808"/>
                  </a:lnTo>
                  <a:lnTo>
                    <a:pt x="5121" y="1808"/>
                  </a:lnTo>
                  <a:lnTo>
                    <a:pt x="5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73"/>
            <p:cNvSpPr/>
            <p:nvPr/>
          </p:nvSpPr>
          <p:spPr>
            <a:xfrm>
              <a:off x="2090625" y="1350650"/>
              <a:ext cx="41600" cy="41575"/>
            </a:xfrm>
            <a:custGeom>
              <a:avLst/>
              <a:gdLst/>
              <a:ahLst/>
              <a:cxnLst/>
              <a:rect l="l" t="t" r="r" b="b"/>
              <a:pathLst>
                <a:path w="1664" h="1663" extrusionOk="0">
                  <a:moveTo>
                    <a:pt x="0" y="0"/>
                  </a:moveTo>
                  <a:lnTo>
                    <a:pt x="0" y="1663"/>
                  </a:lnTo>
                  <a:lnTo>
                    <a:pt x="1663" y="1663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73"/>
            <p:cNvSpPr/>
            <p:nvPr/>
          </p:nvSpPr>
          <p:spPr>
            <a:xfrm>
              <a:off x="2064425" y="1328050"/>
              <a:ext cx="45200" cy="41600"/>
            </a:xfrm>
            <a:custGeom>
              <a:avLst/>
              <a:gdLst/>
              <a:ahLst/>
              <a:cxnLst/>
              <a:rect l="l" t="t" r="r" b="b"/>
              <a:pathLst>
                <a:path w="1808" h="1664" extrusionOk="0">
                  <a:moveTo>
                    <a:pt x="0" y="0"/>
                  </a:moveTo>
                  <a:lnTo>
                    <a:pt x="0" y="1663"/>
                  </a:lnTo>
                  <a:lnTo>
                    <a:pt x="1807" y="166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73"/>
            <p:cNvSpPr/>
            <p:nvPr/>
          </p:nvSpPr>
          <p:spPr>
            <a:xfrm>
              <a:off x="2113200" y="1328050"/>
              <a:ext cx="41600" cy="41600"/>
            </a:xfrm>
            <a:custGeom>
              <a:avLst/>
              <a:gdLst/>
              <a:ahLst/>
              <a:cxnLst/>
              <a:rect l="l" t="t" r="r" b="b"/>
              <a:pathLst>
                <a:path w="1664" h="1664" extrusionOk="0">
                  <a:moveTo>
                    <a:pt x="1" y="0"/>
                  </a:moveTo>
                  <a:lnTo>
                    <a:pt x="1" y="1663"/>
                  </a:lnTo>
                  <a:lnTo>
                    <a:pt x="1664" y="1663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73"/>
            <p:cNvSpPr/>
            <p:nvPr/>
          </p:nvSpPr>
          <p:spPr>
            <a:xfrm>
              <a:off x="1940000" y="1102125"/>
              <a:ext cx="342825" cy="86775"/>
            </a:xfrm>
            <a:custGeom>
              <a:avLst/>
              <a:gdLst/>
              <a:ahLst/>
              <a:cxnLst/>
              <a:rect l="l" t="t" r="r" b="b"/>
              <a:pathLst>
                <a:path w="13713" h="3471" extrusionOk="0">
                  <a:moveTo>
                    <a:pt x="1" y="1"/>
                  </a:moveTo>
                  <a:lnTo>
                    <a:pt x="1" y="3471"/>
                  </a:lnTo>
                  <a:lnTo>
                    <a:pt x="13712" y="3471"/>
                  </a:lnTo>
                  <a:lnTo>
                    <a:pt x="137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73"/>
            <p:cNvSpPr/>
            <p:nvPr/>
          </p:nvSpPr>
          <p:spPr>
            <a:xfrm>
              <a:off x="1940000" y="1275325"/>
              <a:ext cx="86775" cy="86775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" y="1"/>
                  </a:moveTo>
                  <a:lnTo>
                    <a:pt x="1" y="3471"/>
                  </a:lnTo>
                  <a:lnTo>
                    <a:pt x="3471" y="3471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73"/>
            <p:cNvSpPr/>
            <p:nvPr/>
          </p:nvSpPr>
          <p:spPr>
            <a:xfrm>
              <a:off x="2196050" y="1275325"/>
              <a:ext cx="86775" cy="86775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0" y="1"/>
                  </a:moveTo>
                  <a:lnTo>
                    <a:pt x="0" y="3471"/>
                  </a:lnTo>
                  <a:lnTo>
                    <a:pt x="3470" y="3471"/>
                  </a:lnTo>
                  <a:lnTo>
                    <a:pt x="34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73"/>
            <p:cNvSpPr/>
            <p:nvPr/>
          </p:nvSpPr>
          <p:spPr>
            <a:xfrm>
              <a:off x="1985200" y="1444925"/>
              <a:ext cx="256050" cy="384075"/>
            </a:xfrm>
            <a:custGeom>
              <a:avLst/>
              <a:gdLst/>
              <a:ahLst/>
              <a:cxnLst/>
              <a:rect l="l" t="t" r="r" b="b"/>
              <a:pathLst>
                <a:path w="10242" h="15363" extrusionOk="0">
                  <a:moveTo>
                    <a:pt x="0" y="0"/>
                  </a:moveTo>
                  <a:lnTo>
                    <a:pt x="0" y="15362"/>
                  </a:lnTo>
                  <a:lnTo>
                    <a:pt x="10242" y="15362"/>
                  </a:lnTo>
                  <a:lnTo>
                    <a:pt x="102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73"/>
            <p:cNvSpPr/>
            <p:nvPr/>
          </p:nvSpPr>
          <p:spPr>
            <a:xfrm>
              <a:off x="2241225" y="1531375"/>
              <a:ext cx="41600" cy="214800"/>
            </a:xfrm>
            <a:custGeom>
              <a:avLst/>
              <a:gdLst/>
              <a:ahLst/>
              <a:cxnLst/>
              <a:rect l="l" t="t" r="r" b="b"/>
              <a:pathLst>
                <a:path w="1664" h="8592" extrusionOk="0">
                  <a:moveTo>
                    <a:pt x="1" y="0"/>
                  </a:moveTo>
                  <a:lnTo>
                    <a:pt x="1" y="8591"/>
                  </a:lnTo>
                  <a:lnTo>
                    <a:pt x="1663" y="8591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73"/>
            <p:cNvSpPr/>
            <p:nvPr/>
          </p:nvSpPr>
          <p:spPr>
            <a:xfrm>
              <a:off x="2019225" y="1915425"/>
              <a:ext cx="37675" cy="207275"/>
            </a:xfrm>
            <a:custGeom>
              <a:avLst/>
              <a:gdLst/>
              <a:ahLst/>
              <a:cxnLst/>
              <a:rect l="l" t="t" r="r" b="b"/>
              <a:pathLst>
                <a:path w="1507" h="8291" extrusionOk="0">
                  <a:moveTo>
                    <a:pt x="1" y="0"/>
                  </a:moveTo>
                  <a:lnTo>
                    <a:pt x="1" y="8290"/>
                  </a:lnTo>
                  <a:lnTo>
                    <a:pt x="1507" y="8290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73"/>
            <p:cNvSpPr/>
            <p:nvPr/>
          </p:nvSpPr>
          <p:spPr>
            <a:xfrm>
              <a:off x="2026750" y="1444925"/>
              <a:ext cx="176850" cy="387700"/>
            </a:xfrm>
            <a:custGeom>
              <a:avLst/>
              <a:gdLst/>
              <a:ahLst/>
              <a:cxnLst/>
              <a:rect l="l" t="t" r="r" b="b"/>
              <a:pathLst>
                <a:path w="7074" h="15508" extrusionOk="0">
                  <a:moveTo>
                    <a:pt x="1" y="0"/>
                  </a:moveTo>
                  <a:lnTo>
                    <a:pt x="1" y="15507"/>
                  </a:lnTo>
                  <a:lnTo>
                    <a:pt x="7074" y="15507"/>
                  </a:lnTo>
                  <a:lnTo>
                    <a:pt x="70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73"/>
            <p:cNvSpPr/>
            <p:nvPr/>
          </p:nvSpPr>
          <p:spPr>
            <a:xfrm>
              <a:off x="1985200" y="1828975"/>
              <a:ext cx="86775" cy="218400"/>
            </a:xfrm>
            <a:custGeom>
              <a:avLst/>
              <a:gdLst/>
              <a:ahLst/>
              <a:cxnLst/>
              <a:rect l="l" t="t" r="r" b="b"/>
              <a:pathLst>
                <a:path w="3471" h="8736" extrusionOk="0">
                  <a:moveTo>
                    <a:pt x="0" y="0"/>
                  </a:moveTo>
                  <a:lnTo>
                    <a:pt x="0" y="8736"/>
                  </a:lnTo>
                  <a:lnTo>
                    <a:pt x="3470" y="8736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73"/>
            <p:cNvSpPr/>
            <p:nvPr/>
          </p:nvSpPr>
          <p:spPr>
            <a:xfrm>
              <a:off x="1940000" y="2088625"/>
              <a:ext cx="128050" cy="41600"/>
            </a:xfrm>
            <a:custGeom>
              <a:avLst/>
              <a:gdLst/>
              <a:ahLst/>
              <a:cxnLst/>
              <a:rect l="l" t="t" r="r" b="b"/>
              <a:pathLst>
                <a:path w="5122" h="1664" extrusionOk="0">
                  <a:moveTo>
                    <a:pt x="1" y="1"/>
                  </a:moveTo>
                  <a:lnTo>
                    <a:pt x="1" y="1663"/>
                  </a:lnTo>
                  <a:lnTo>
                    <a:pt x="5122" y="1663"/>
                  </a:lnTo>
                  <a:lnTo>
                    <a:pt x="51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73"/>
            <p:cNvSpPr/>
            <p:nvPr/>
          </p:nvSpPr>
          <p:spPr>
            <a:xfrm>
              <a:off x="2169850" y="1915425"/>
              <a:ext cx="37675" cy="207275"/>
            </a:xfrm>
            <a:custGeom>
              <a:avLst/>
              <a:gdLst/>
              <a:ahLst/>
              <a:cxnLst/>
              <a:rect l="l" t="t" r="r" b="b"/>
              <a:pathLst>
                <a:path w="1507" h="8291" extrusionOk="0">
                  <a:moveTo>
                    <a:pt x="0" y="0"/>
                  </a:moveTo>
                  <a:lnTo>
                    <a:pt x="0" y="8290"/>
                  </a:lnTo>
                  <a:lnTo>
                    <a:pt x="1506" y="8290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73"/>
            <p:cNvSpPr/>
            <p:nvPr/>
          </p:nvSpPr>
          <p:spPr>
            <a:xfrm>
              <a:off x="2154775" y="1828975"/>
              <a:ext cx="86475" cy="218400"/>
            </a:xfrm>
            <a:custGeom>
              <a:avLst/>
              <a:gdLst/>
              <a:ahLst/>
              <a:cxnLst/>
              <a:rect l="l" t="t" r="r" b="b"/>
              <a:pathLst>
                <a:path w="3459" h="8736" extrusionOk="0">
                  <a:moveTo>
                    <a:pt x="1" y="0"/>
                  </a:moveTo>
                  <a:lnTo>
                    <a:pt x="1" y="8736"/>
                  </a:lnTo>
                  <a:lnTo>
                    <a:pt x="3459" y="8736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73"/>
            <p:cNvSpPr/>
            <p:nvPr/>
          </p:nvSpPr>
          <p:spPr>
            <a:xfrm>
              <a:off x="2158400" y="2088625"/>
              <a:ext cx="128050" cy="41600"/>
            </a:xfrm>
            <a:custGeom>
              <a:avLst/>
              <a:gdLst/>
              <a:ahLst/>
              <a:cxnLst/>
              <a:rect l="l" t="t" r="r" b="b"/>
              <a:pathLst>
                <a:path w="5122" h="1664" extrusionOk="0">
                  <a:moveTo>
                    <a:pt x="0" y="1"/>
                  </a:moveTo>
                  <a:lnTo>
                    <a:pt x="0" y="1663"/>
                  </a:lnTo>
                  <a:lnTo>
                    <a:pt x="5121" y="1663"/>
                  </a:lnTo>
                  <a:lnTo>
                    <a:pt x="5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73"/>
            <p:cNvSpPr/>
            <p:nvPr/>
          </p:nvSpPr>
          <p:spPr>
            <a:xfrm>
              <a:off x="1985200" y="1444925"/>
              <a:ext cx="86775" cy="45200"/>
            </a:xfrm>
            <a:custGeom>
              <a:avLst/>
              <a:gdLst/>
              <a:ahLst/>
              <a:cxnLst/>
              <a:rect l="l" t="t" r="r" b="b"/>
              <a:pathLst>
                <a:path w="3471" h="1808" extrusionOk="0">
                  <a:moveTo>
                    <a:pt x="0" y="0"/>
                  </a:moveTo>
                  <a:lnTo>
                    <a:pt x="0" y="1808"/>
                  </a:lnTo>
                  <a:lnTo>
                    <a:pt x="3470" y="1808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E1A4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73"/>
            <p:cNvSpPr/>
            <p:nvPr/>
          </p:nvSpPr>
          <p:spPr>
            <a:xfrm>
              <a:off x="2026750" y="1444925"/>
              <a:ext cx="45225" cy="387700"/>
            </a:xfrm>
            <a:custGeom>
              <a:avLst/>
              <a:gdLst/>
              <a:ahLst/>
              <a:cxnLst/>
              <a:rect l="l" t="t" r="r" b="b"/>
              <a:pathLst>
                <a:path w="1809" h="15508" extrusionOk="0">
                  <a:moveTo>
                    <a:pt x="1" y="0"/>
                  </a:moveTo>
                  <a:lnTo>
                    <a:pt x="1" y="15507"/>
                  </a:lnTo>
                  <a:lnTo>
                    <a:pt x="1808" y="15507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rgbClr val="E1A4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73"/>
            <p:cNvSpPr/>
            <p:nvPr/>
          </p:nvSpPr>
          <p:spPr>
            <a:xfrm>
              <a:off x="2158400" y="1444925"/>
              <a:ext cx="86775" cy="45200"/>
            </a:xfrm>
            <a:custGeom>
              <a:avLst/>
              <a:gdLst/>
              <a:ahLst/>
              <a:cxnLst/>
              <a:rect l="l" t="t" r="r" b="b"/>
              <a:pathLst>
                <a:path w="3471" h="1808" extrusionOk="0">
                  <a:moveTo>
                    <a:pt x="0" y="0"/>
                  </a:moveTo>
                  <a:lnTo>
                    <a:pt x="0" y="1808"/>
                  </a:lnTo>
                  <a:lnTo>
                    <a:pt x="3470" y="1808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E1A4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73"/>
            <p:cNvSpPr/>
            <p:nvPr/>
          </p:nvSpPr>
          <p:spPr>
            <a:xfrm>
              <a:off x="2158400" y="1444925"/>
              <a:ext cx="45200" cy="387700"/>
            </a:xfrm>
            <a:custGeom>
              <a:avLst/>
              <a:gdLst/>
              <a:ahLst/>
              <a:cxnLst/>
              <a:rect l="l" t="t" r="r" b="b"/>
              <a:pathLst>
                <a:path w="1808" h="15508" extrusionOk="0">
                  <a:moveTo>
                    <a:pt x="0" y="0"/>
                  </a:moveTo>
                  <a:lnTo>
                    <a:pt x="0" y="15507"/>
                  </a:lnTo>
                  <a:lnTo>
                    <a:pt x="1808" y="15507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rgbClr val="E1A4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73"/>
            <p:cNvSpPr/>
            <p:nvPr/>
          </p:nvSpPr>
          <p:spPr>
            <a:xfrm>
              <a:off x="2237625" y="1444925"/>
              <a:ext cx="45200" cy="86475"/>
            </a:xfrm>
            <a:custGeom>
              <a:avLst/>
              <a:gdLst/>
              <a:ahLst/>
              <a:cxnLst/>
              <a:rect l="l" t="t" r="r" b="b"/>
              <a:pathLst>
                <a:path w="1808" h="3459" extrusionOk="0">
                  <a:moveTo>
                    <a:pt x="0" y="0"/>
                  </a:moveTo>
                  <a:lnTo>
                    <a:pt x="0" y="3458"/>
                  </a:lnTo>
                  <a:lnTo>
                    <a:pt x="1807" y="3458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73"/>
            <p:cNvSpPr/>
            <p:nvPr/>
          </p:nvSpPr>
          <p:spPr>
            <a:xfrm>
              <a:off x="1943925" y="1444925"/>
              <a:ext cx="45200" cy="86475"/>
            </a:xfrm>
            <a:custGeom>
              <a:avLst/>
              <a:gdLst/>
              <a:ahLst/>
              <a:cxnLst/>
              <a:rect l="l" t="t" r="r" b="b"/>
              <a:pathLst>
                <a:path w="1808" h="3459" extrusionOk="0">
                  <a:moveTo>
                    <a:pt x="1" y="0"/>
                  </a:moveTo>
                  <a:lnTo>
                    <a:pt x="1" y="3458"/>
                  </a:lnTo>
                  <a:lnTo>
                    <a:pt x="1808" y="3458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73"/>
            <p:cNvSpPr/>
            <p:nvPr/>
          </p:nvSpPr>
          <p:spPr>
            <a:xfrm>
              <a:off x="1943925" y="1531375"/>
              <a:ext cx="41300" cy="214800"/>
            </a:xfrm>
            <a:custGeom>
              <a:avLst/>
              <a:gdLst/>
              <a:ahLst/>
              <a:cxnLst/>
              <a:rect l="l" t="t" r="r" b="b"/>
              <a:pathLst>
                <a:path w="1652" h="8592" extrusionOk="0">
                  <a:moveTo>
                    <a:pt x="1" y="0"/>
                  </a:moveTo>
                  <a:lnTo>
                    <a:pt x="1" y="8591"/>
                  </a:lnTo>
                  <a:lnTo>
                    <a:pt x="1651" y="8591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73"/>
            <p:cNvSpPr/>
            <p:nvPr/>
          </p:nvSpPr>
          <p:spPr>
            <a:xfrm>
              <a:off x="1985200" y="1828975"/>
              <a:ext cx="256050" cy="86475"/>
            </a:xfrm>
            <a:custGeom>
              <a:avLst/>
              <a:gdLst/>
              <a:ahLst/>
              <a:cxnLst/>
              <a:rect l="l" t="t" r="r" b="b"/>
              <a:pathLst>
                <a:path w="10242" h="3459" extrusionOk="0">
                  <a:moveTo>
                    <a:pt x="0" y="0"/>
                  </a:moveTo>
                  <a:lnTo>
                    <a:pt x="0" y="3458"/>
                  </a:lnTo>
                  <a:lnTo>
                    <a:pt x="10242" y="3458"/>
                  </a:lnTo>
                  <a:lnTo>
                    <a:pt x="102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0" name="Google Shape;12120;p73"/>
          <p:cNvGrpSpPr/>
          <p:nvPr/>
        </p:nvGrpSpPr>
        <p:grpSpPr>
          <a:xfrm>
            <a:off x="4338466" y="2923585"/>
            <a:ext cx="438918" cy="1371628"/>
            <a:chOff x="1940000" y="2303400"/>
            <a:chExt cx="346450" cy="1065425"/>
          </a:xfrm>
        </p:grpSpPr>
        <p:sp>
          <p:nvSpPr>
            <p:cNvPr id="12121" name="Google Shape;12121;p73"/>
            <p:cNvSpPr/>
            <p:nvPr/>
          </p:nvSpPr>
          <p:spPr>
            <a:xfrm>
              <a:off x="2237625" y="2747700"/>
              <a:ext cx="45200" cy="256050"/>
            </a:xfrm>
            <a:custGeom>
              <a:avLst/>
              <a:gdLst/>
              <a:ahLst/>
              <a:cxnLst/>
              <a:rect l="l" t="t" r="r" b="b"/>
              <a:pathLst>
                <a:path w="1808" h="10242" extrusionOk="0">
                  <a:moveTo>
                    <a:pt x="0" y="0"/>
                  </a:moveTo>
                  <a:lnTo>
                    <a:pt x="0" y="10242"/>
                  </a:lnTo>
                  <a:lnTo>
                    <a:pt x="1807" y="10242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73"/>
            <p:cNvSpPr/>
            <p:nvPr/>
          </p:nvSpPr>
          <p:spPr>
            <a:xfrm>
              <a:off x="1981575" y="2645875"/>
              <a:ext cx="256075" cy="41600"/>
            </a:xfrm>
            <a:custGeom>
              <a:avLst/>
              <a:gdLst/>
              <a:ahLst/>
              <a:cxnLst/>
              <a:rect l="l" t="t" r="r" b="b"/>
              <a:pathLst>
                <a:path w="10243" h="1664" extrusionOk="0">
                  <a:moveTo>
                    <a:pt x="1" y="1"/>
                  </a:moveTo>
                  <a:lnTo>
                    <a:pt x="1" y="1663"/>
                  </a:lnTo>
                  <a:lnTo>
                    <a:pt x="10242" y="1663"/>
                  </a:lnTo>
                  <a:lnTo>
                    <a:pt x="10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73"/>
            <p:cNvSpPr/>
            <p:nvPr/>
          </p:nvSpPr>
          <p:spPr>
            <a:xfrm>
              <a:off x="2060500" y="2630825"/>
              <a:ext cx="101825" cy="67800"/>
            </a:xfrm>
            <a:custGeom>
              <a:avLst/>
              <a:gdLst/>
              <a:ahLst/>
              <a:cxnLst/>
              <a:rect l="l" t="t" r="r" b="b"/>
              <a:pathLst>
                <a:path w="4073" h="2712" extrusionOk="0">
                  <a:moveTo>
                    <a:pt x="0" y="0"/>
                  </a:moveTo>
                  <a:lnTo>
                    <a:pt x="0" y="2711"/>
                  </a:lnTo>
                  <a:lnTo>
                    <a:pt x="4073" y="2711"/>
                  </a:lnTo>
                  <a:lnTo>
                    <a:pt x="40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73"/>
            <p:cNvSpPr/>
            <p:nvPr/>
          </p:nvSpPr>
          <p:spPr>
            <a:xfrm>
              <a:off x="1977650" y="2431425"/>
              <a:ext cx="260000" cy="214475"/>
            </a:xfrm>
            <a:custGeom>
              <a:avLst/>
              <a:gdLst/>
              <a:ahLst/>
              <a:cxnLst/>
              <a:rect l="l" t="t" r="r" b="b"/>
              <a:pathLst>
                <a:path w="10400" h="8579" extrusionOk="0">
                  <a:moveTo>
                    <a:pt x="1" y="0"/>
                  </a:moveTo>
                  <a:lnTo>
                    <a:pt x="1" y="8579"/>
                  </a:lnTo>
                  <a:lnTo>
                    <a:pt x="10399" y="8579"/>
                  </a:lnTo>
                  <a:lnTo>
                    <a:pt x="103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73"/>
            <p:cNvSpPr/>
            <p:nvPr/>
          </p:nvSpPr>
          <p:spPr>
            <a:xfrm>
              <a:off x="2049350" y="2461525"/>
              <a:ext cx="41300" cy="45225"/>
            </a:xfrm>
            <a:custGeom>
              <a:avLst/>
              <a:gdLst/>
              <a:ahLst/>
              <a:cxnLst/>
              <a:rect l="l" t="t" r="r" b="b"/>
              <a:pathLst>
                <a:path w="1652" h="1809" extrusionOk="0">
                  <a:moveTo>
                    <a:pt x="1" y="1"/>
                  </a:moveTo>
                  <a:lnTo>
                    <a:pt x="1" y="1808"/>
                  </a:lnTo>
                  <a:lnTo>
                    <a:pt x="1651" y="1808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73"/>
            <p:cNvSpPr/>
            <p:nvPr/>
          </p:nvSpPr>
          <p:spPr>
            <a:xfrm>
              <a:off x="2135800" y="2461525"/>
              <a:ext cx="45200" cy="45225"/>
            </a:xfrm>
            <a:custGeom>
              <a:avLst/>
              <a:gdLst/>
              <a:ahLst/>
              <a:cxnLst/>
              <a:rect l="l" t="t" r="r" b="b"/>
              <a:pathLst>
                <a:path w="1808" h="1809" extrusionOk="0">
                  <a:moveTo>
                    <a:pt x="1" y="1"/>
                  </a:moveTo>
                  <a:lnTo>
                    <a:pt x="1" y="1808"/>
                  </a:lnTo>
                  <a:lnTo>
                    <a:pt x="1808" y="1808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73"/>
            <p:cNvSpPr/>
            <p:nvPr/>
          </p:nvSpPr>
          <p:spPr>
            <a:xfrm>
              <a:off x="2049350" y="2547975"/>
              <a:ext cx="128050" cy="45225"/>
            </a:xfrm>
            <a:custGeom>
              <a:avLst/>
              <a:gdLst/>
              <a:ahLst/>
              <a:cxnLst/>
              <a:rect l="l" t="t" r="r" b="b"/>
              <a:pathLst>
                <a:path w="5122" h="1809" extrusionOk="0">
                  <a:moveTo>
                    <a:pt x="1" y="1"/>
                  </a:moveTo>
                  <a:lnTo>
                    <a:pt x="1" y="1808"/>
                  </a:lnTo>
                  <a:lnTo>
                    <a:pt x="5121" y="1808"/>
                  </a:lnTo>
                  <a:lnTo>
                    <a:pt x="51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73"/>
            <p:cNvSpPr/>
            <p:nvPr/>
          </p:nvSpPr>
          <p:spPr>
            <a:xfrm>
              <a:off x="2090625" y="2593175"/>
              <a:ext cx="41600" cy="41575"/>
            </a:xfrm>
            <a:custGeom>
              <a:avLst/>
              <a:gdLst/>
              <a:ahLst/>
              <a:cxnLst/>
              <a:rect l="l" t="t" r="r" b="b"/>
              <a:pathLst>
                <a:path w="1664" h="1663" extrusionOk="0">
                  <a:moveTo>
                    <a:pt x="0" y="0"/>
                  </a:moveTo>
                  <a:lnTo>
                    <a:pt x="0" y="1663"/>
                  </a:lnTo>
                  <a:lnTo>
                    <a:pt x="1663" y="1663"/>
                  </a:lnTo>
                  <a:lnTo>
                    <a:pt x="16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73"/>
            <p:cNvSpPr/>
            <p:nvPr/>
          </p:nvSpPr>
          <p:spPr>
            <a:xfrm>
              <a:off x="2064425" y="2570575"/>
              <a:ext cx="45200" cy="41600"/>
            </a:xfrm>
            <a:custGeom>
              <a:avLst/>
              <a:gdLst/>
              <a:ahLst/>
              <a:cxnLst/>
              <a:rect l="l" t="t" r="r" b="b"/>
              <a:pathLst>
                <a:path w="1808" h="1664" extrusionOk="0">
                  <a:moveTo>
                    <a:pt x="0" y="1"/>
                  </a:moveTo>
                  <a:lnTo>
                    <a:pt x="0" y="1663"/>
                  </a:lnTo>
                  <a:lnTo>
                    <a:pt x="1807" y="1663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73"/>
            <p:cNvSpPr/>
            <p:nvPr/>
          </p:nvSpPr>
          <p:spPr>
            <a:xfrm>
              <a:off x="2113200" y="2570575"/>
              <a:ext cx="41600" cy="41600"/>
            </a:xfrm>
            <a:custGeom>
              <a:avLst/>
              <a:gdLst/>
              <a:ahLst/>
              <a:cxnLst/>
              <a:rect l="l" t="t" r="r" b="b"/>
              <a:pathLst>
                <a:path w="1664" h="1664" extrusionOk="0">
                  <a:moveTo>
                    <a:pt x="1" y="1"/>
                  </a:moveTo>
                  <a:lnTo>
                    <a:pt x="1" y="1663"/>
                  </a:lnTo>
                  <a:lnTo>
                    <a:pt x="1664" y="1663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73"/>
            <p:cNvSpPr/>
            <p:nvPr/>
          </p:nvSpPr>
          <p:spPr>
            <a:xfrm>
              <a:off x="1940000" y="2344650"/>
              <a:ext cx="342825" cy="86800"/>
            </a:xfrm>
            <a:custGeom>
              <a:avLst/>
              <a:gdLst/>
              <a:ahLst/>
              <a:cxnLst/>
              <a:rect l="l" t="t" r="r" b="b"/>
              <a:pathLst>
                <a:path w="13713" h="3472" extrusionOk="0">
                  <a:moveTo>
                    <a:pt x="1" y="1"/>
                  </a:moveTo>
                  <a:lnTo>
                    <a:pt x="1" y="3471"/>
                  </a:lnTo>
                  <a:lnTo>
                    <a:pt x="13712" y="3471"/>
                  </a:lnTo>
                  <a:lnTo>
                    <a:pt x="137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73"/>
            <p:cNvSpPr/>
            <p:nvPr/>
          </p:nvSpPr>
          <p:spPr>
            <a:xfrm>
              <a:off x="1940000" y="2517875"/>
              <a:ext cx="86775" cy="86775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1" y="0"/>
                  </a:moveTo>
                  <a:lnTo>
                    <a:pt x="1" y="3470"/>
                  </a:lnTo>
                  <a:lnTo>
                    <a:pt x="3471" y="3470"/>
                  </a:lnTo>
                  <a:lnTo>
                    <a:pt x="347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73"/>
            <p:cNvSpPr/>
            <p:nvPr/>
          </p:nvSpPr>
          <p:spPr>
            <a:xfrm>
              <a:off x="2196050" y="2517875"/>
              <a:ext cx="86775" cy="86775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0" y="0"/>
                  </a:moveTo>
                  <a:lnTo>
                    <a:pt x="0" y="3470"/>
                  </a:lnTo>
                  <a:lnTo>
                    <a:pt x="3470" y="3470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73"/>
            <p:cNvSpPr/>
            <p:nvPr/>
          </p:nvSpPr>
          <p:spPr>
            <a:xfrm>
              <a:off x="1940000" y="2747700"/>
              <a:ext cx="41600" cy="256050"/>
            </a:xfrm>
            <a:custGeom>
              <a:avLst/>
              <a:gdLst/>
              <a:ahLst/>
              <a:cxnLst/>
              <a:rect l="l" t="t" r="r" b="b"/>
              <a:pathLst>
                <a:path w="1664" h="10242" extrusionOk="0">
                  <a:moveTo>
                    <a:pt x="1" y="0"/>
                  </a:moveTo>
                  <a:lnTo>
                    <a:pt x="1" y="10242"/>
                  </a:lnTo>
                  <a:lnTo>
                    <a:pt x="1664" y="10242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73"/>
            <p:cNvSpPr/>
            <p:nvPr/>
          </p:nvSpPr>
          <p:spPr>
            <a:xfrm>
              <a:off x="2015325" y="3150425"/>
              <a:ext cx="37675" cy="207250"/>
            </a:xfrm>
            <a:custGeom>
              <a:avLst/>
              <a:gdLst/>
              <a:ahLst/>
              <a:cxnLst/>
              <a:rect l="l" t="t" r="r" b="b"/>
              <a:pathLst>
                <a:path w="1507" h="8290" extrusionOk="0">
                  <a:moveTo>
                    <a:pt x="0" y="0"/>
                  </a:moveTo>
                  <a:lnTo>
                    <a:pt x="0" y="8290"/>
                  </a:lnTo>
                  <a:lnTo>
                    <a:pt x="1506" y="8290"/>
                  </a:lnTo>
                  <a:lnTo>
                    <a:pt x="15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73"/>
            <p:cNvSpPr/>
            <p:nvPr/>
          </p:nvSpPr>
          <p:spPr>
            <a:xfrm>
              <a:off x="2165925" y="3112775"/>
              <a:ext cx="37675" cy="248525"/>
            </a:xfrm>
            <a:custGeom>
              <a:avLst/>
              <a:gdLst/>
              <a:ahLst/>
              <a:cxnLst/>
              <a:rect l="l" t="t" r="r" b="b"/>
              <a:pathLst>
                <a:path w="1507" h="9941" extrusionOk="0">
                  <a:moveTo>
                    <a:pt x="1" y="0"/>
                  </a:moveTo>
                  <a:lnTo>
                    <a:pt x="1" y="9941"/>
                  </a:lnTo>
                  <a:lnTo>
                    <a:pt x="1507" y="9941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73"/>
            <p:cNvSpPr/>
            <p:nvPr/>
          </p:nvSpPr>
          <p:spPr>
            <a:xfrm>
              <a:off x="1940000" y="2702500"/>
              <a:ext cx="41600" cy="75350"/>
            </a:xfrm>
            <a:custGeom>
              <a:avLst/>
              <a:gdLst/>
              <a:ahLst/>
              <a:cxnLst/>
              <a:rect l="l" t="t" r="r" b="b"/>
              <a:pathLst>
                <a:path w="1664" h="3014" extrusionOk="0">
                  <a:moveTo>
                    <a:pt x="1" y="1"/>
                  </a:moveTo>
                  <a:lnTo>
                    <a:pt x="1" y="3013"/>
                  </a:lnTo>
                  <a:lnTo>
                    <a:pt x="1664" y="3013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73"/>
            <p:cNvSpPr/>
            <p:nvPr/>
          </p:nvSpPr>
          <p:spPr>
            <a:xfrm>
              <a:off x="2237625" y="2702500"/>
              <a:ext cx="45200" cy="75350"/>
            </a:xfrm>
            <a:custGeom>
              <a:avLst/>
              <a:gdLst/>
              <a:ahLst/>
              <a:cxnLst/>
              <a:rect l="l" t="t" r="r" b="b"/>
              <a:pathLst>
                <a:path w="1808" h="3014" extrusionOk="0">
                  <a:moveTo>
                    <a:pt x="0" y="1"/>
                  </a:moveTo>
                  <a:lnTo>
                    <a:pt x="0" y="3013"/>
                  </a:lnTo>
                  <a:lnTo>
                    <a:pt x="1807" y="3013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73"/>
            <p:cNvSpPr/>
            <p:nvPr/>
          </p:nvSpPr>
          <p:spPr>
            <a:xfrm>
              <a:off x="1981575" y="2687450"/>
              <a:ext cx="259675" cy="346425"/>
            </a:xfrm>
            <a:custGeom>
              <a:avLst/>
              <a:gdLst/>
              <a:ahLst/>
              <a:cxnLst/>
              <a:rect l="l" t="t" r="r" b="b"/>
              <a:pathLst>
                <a:path w="10387" h="13857" extrusionOk="0">
                  <a:moveTo>
                    <a:pt x="1" y="0"/>
                  </a:moveTo>
                  <a:lnTo>
                    <a:pt x="1" y="13857"/>
                  </a:lnTo>
                  <a:lnTo>
                    <a:pt x="10387" y="13857"/>
                  </a:lnTo>
                  <a:lnTo>
                    <a:pt x="103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73"/>
            <p:cNvSpPr/>
            <p:nvPr/>
          </p:nvSpPr>
          <p:spPr>
            <a:xfrm>
              <a:off x="1981575" y="3029925"/>
              <a:ext cx="86475" cy="259975"/>
            </a:xfrm>
            <a:custGeom>
              <a:avLst/>
              <a:gdLst/>
              <a:ahLst/>
              <a:cxnLst/>
              <a:rect l="l" t="t" r="r" b="b"/>
              <a:pathLst>
                <a:path w="3459" h="10399" extrusionOk="0">
                  <a:moveTo>
                    <a:pt x="1" y="1"/>
                  </a:moveTo>
                  <a:lnTo>
                    <a:pt x="1" y="10399"/>
                  </a:lnTo>
                  <a:lnTo>
                    <a:pt x="3459" y="10399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73"/>
            <p:cNvSpPr/>
            <p:nvPr/>
          </p:nvSpPr>
          <p:spPr>
            <a:xfrm>
              <a:off x="2154775" y="3029925"/>
              <a:ext cx="86475" cy="259975"/>
            </a:xfrm>
            <a:custGeom>
              <a:avLst/>
              <a:gdLst/>
              <a:ahLst/>
              <a:cxnLst/>
              <a:rect l="l" t="t" r="r" b="b"/>
              <a:pathLst>
                <a:path w="3459" h="10399" extrusionOk="0">
                  <a:moveTo>
                    <a:pt x="1" y="1"/>
                  </a:moveTo>
                  <a:lnTo>
                    <a:pt x="1" y="10399"/>
                  </a:lnTo>
                  <a:lnTo>
                    <a:pt x="3459" y="10399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73"/>
            <p:cNvSpPr/>
            <p:nvPr/>
          </p:nvSpPr>
          <p:spPr>
            <a:xfrm>
              <a:off x="1981575" y="3327550"/>
              <a:ext cx="86475" cy="41275"/>
            </a:xfrm>
            <a:custGeom>
              <a:avLst/>
              <a:gdLst/>
              <a:ahLst/>
              <a:cxnLst/>
              <a:rect l="l" t="t" r="r" b="b"/>
              <a:pathLst>
                <a:path w="3459" h="1651" extrusionOk="0">
                  <a:moveTo>
                    <a:pt x="1" y="0"/>
                  </a:moveTo>
                  <a:lnTo>
                    <a:pt x="1" y="1651"/>
                  </a:lnTo>
                  <a:lnTo>
                    <a:pt x="3459" y="1651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73"/>
            <p:cNvSpPr/>
            <p:nvPr/>
          </p:nvSpPr>
          <p:spPr>
            <a:xfrm>
              <a:off x="1940000" y="3327550"/>
              <a:ext cx="41600" cy="41275"/>
            </a:xfrm>
            <a:custGeom>
              <a:avLst/>
              <a:gdLst/>
              <a:ahLst/>
              <a:cxnLst/>
              <a:rect l="l" t="t" r="r" b="b"/>
              <a:pathLst>
                <a:path w="1664" h="1651" extrusionOk="0">
                  <a:moveTo>
                    <a:pt x="1" y="0"/>
                  </a:moveTo>
                  <a:lnTo>
                    <a:pt x="1" y="1651"/>
                  </a:lnTo>
                  <a:lnTo>
                    <a:pt x="1664" y="1651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73"/>
            <p:cNvSpPr/>
            <p:nvPr/>
          </p:nvSpPr>
          <p:spPr>
            <a:xfrm>
              <a:off x="2154775" y="3327550"/>
              <a:ext cx="86475" cy="41275"/>
            </a:xfrm>
            <a:custGeom>
              <a:avLst/>
              <a:gdLst/>
              <a:ahLst/>
              <a:cxnLst/>
              <a:rect l="l" t="t" r="r" b="b"/>
              <a:pathLst>
                <a:path w="3459" h="1651" extrusionOk="0">
                  <a:moveTo>
                    <a:pt x="1" y="0"/>
                  </a:moveTo>
                  <a:lnTo>
                    <a:pt x="1" y="1651"/>
                  </a:lnTo>
                  <a:lnTo>
                    <a:pt x="3459" y="1651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73"/>
            <p:cNvSpPr/>
            <p:nvPr/>
          </p:nvSpPr>
          <p:spPr>
            <a:xfrm>
              <a:off x="2241225" y="3327550"/>
              <a:ext cx="45225" cy="41275"/>
            </a:xfrm>
            <a:custGeom>
              <a:avLst/>
              <a:gdLst/>
              <a:ahLst/>
              <a:cxnLst/>
              <a:rect l="l" t="t" r="r" b="b"/>
              <a:pathLst>
                <a:path w="1809" h="1651" extrusionOk="0">
                  <a:moveTo>
                    <a:pt x="1" y="0"/>
                  </a:moveTo>
                  <a:lnTo>
                    <a:pt x="1" y="1651"/>
                  </a:lnTo>
                  <a:lnTo>
                    <a:pt x="1808" y="1651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73"/>
            <p:cNvSpPr/>
            <p:nvPr/>
          </p:nvSpPr>
          <p:spPr>
            <a:xfrm>
              <a:off x="1940000" y="2344650"/>
              <a:ext cx="45225" cy="384100"/>
            </a:xfrm>
            <a:custGeom>
              <a:avLst/>
              <a:gdLst/>
              <a:ahLst/>
              <a:cxnLst/>
              <a:rect l="l" t="t" r="r" b="b"/>
              <a:pathLst>
                <a:path w="1809" h="15364" extrusionOk="0">
                  <a:moveTo>
                    <a:pt x="1" y="1"/>
                  </a:moveTo>
                  <a:lnTo>
                    <a:pt x="1" y="15363"/>
                  </a:lnTo>
                  <a:lnTo>
                    <a:pt x="1808" y="15363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73"/>
            <p:cNvSpPr/>
            <p:nvPr/>
          </p:nvSpPr>
          <p:spPr>
            <a:xfrm>
              <a:off x="2237625" y="2344650"/>
              <a:ext cx="45200" cy="384100"/>
            </a:xfrm>
            <a:custGeom>
              <a:avLst/>
              <a:gdLst/>
              <a:ahLst/>
              <a:cxnLst/>
              <a:rect l="l" t="t" r="r" b="b"/>
              <a:pathLst>
                <a:path w="1808" h="15364" extrusionOk="0">
                  <a:moveTo>
                    <a:pt x="0" y="1"/>
                  </a:moveTo>
                  <a:lnTo>
                    <a:pt x="0" y="15363"/>
                  </a:lnTo>
                  <a:lnTo>
                    <a:pt x="1807" y="15363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73"/>
            <p:cNvSpPr/>
            <p:nvPr/>
          </p:nvSpPr>
          <p:spPr>
            <a:xfrm>
              <a:off x="1981575" y="2303400"/>
              <a:ext cx="256075" cy="86475"/>
            </a:xfrm>
            <a:custGeom>
              <a:avLst/>
              <a:gdLst/>
              <a:ahLst/>
              <a:cxnLst/>
              <a:rect l="l" t="t" r="r" b="b"/>
              <a:pathLst>
                <a:path w="10243" h="3459" extrusionOk="0">
                  <a:moveTo>
                    <a:pt x="1" y="0"/>
                  </a:moveTo>
                  <a:lnTo>
                    <a:pt x="1" y="3458"/>
                  </a:lnTo>
                  <a:lnTo>
                    <a:pt x="10242" y="3458"/>
                  </a:lnTo>
                  <a:lnTo>
                    <a:pt x="10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73"/>
            <p:cNvSpPr/>
            <p:nvPr/>
          </p:nvSpPr>
          <p:spPr>
            <a:xfrm>
              <a:off x="1981575" y="2981150"/>
              <a:ext cx="259675" cy="131650"/>
            </a:xfrm>
            <a:custGeom>
              <a:avLst/>
              <a:gdLst/>
              <a:ahLst/>
              <a:cxnLst/>
              <a:rect l="l" t="t" r="r" b="b"/>
              <a:pathLst>
                <a:path w="10387" h="5266" extrusionOk="0">
                  <a:moveTo>
                    <a:pt x="1" y="0"/>
                  </a:moveTo>
                  <a:lnTo>
                    <a:pt x="1" y="5265"/>
                  </a:lnTo>
                  <a:lnTo>
                    <a:pt x="10387" y="5265"/>
                  </a:lnTo>
                  <a:lnTo>
                    <a:pt x="103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73"/>
            <p:cNvSpPr/>
            <p:nvPr/>
          </p:nvSpPr>
          <p:spPr>
            <a:xfrm>
              <a:off x="2139725" y="2770275"/>
              <a:ext cx="86475" cy="86475"/>
            </a:xfrm>
            <a:custGeom>
              <a:avLst/>
              <a:gdLst/>
              <a:ahLst/>
              <a:cxnLst/>
              <a:rect l="l" t="t" r="r" b="b"/>
              <a:pathLst>
                <a:path w="3459" h="3459" extrusionOk="0">
                  <a:moveTo>
                    <a:pt x="0" y="1"/>
                  </a:moveTo>
                  <a:lnTo>
                    <a:pt x="0" y="3459"/>
                  </a:lnTo>
                  <a:lnTo>
                    <a:pt x="3458" y="3459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73"/>
            <p:cNvSpPr/>
            <p:nvPr/>
          </p:nvSpPr>
          <p:spPr>
            <a:xfrm>
              <a:off x="2162300" y="2834150"/>
              <a:ext cx="45225" cy="45200"/>
            </a:xfrm>
            <a:custGeom>
              <a:avLst/>
              <a:gdLst/>
              <a:ahLst/>
              <a:cxnLst/>
              <a:rect l="l" t="t" r="r" b="b"/>
              <a:pathLst>
                <a:path w="1809" h="1808" extrusionOk="0">
                  <a:moveTo>
                    <a:pt x="1" y="0"/>
                  </a:moveTo>
                  <a:lnTo>
                    <a:pt x="1" y="1808"/>
                  </a:lnTo>
                  <a:lnTo>
                    <a:pt x="1808" y="1808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2" name="Google Shape;12152;p73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2153" name="Google Shape;12153;p7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7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7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7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7" name="Google Shape;12157;p73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2158" name="Google Shape;12158;p7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7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7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7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2" name="Google Shape;12162;p73"/>
          <p:cNvGrpSpPr/>
          <p:nvPr/>
        </p:nvGrpSpPr>
        <p:grpSpPr>
          <a:xfrm>
            <a:off x="7081665" y="2923593"/>
            <a:ext cx="438920" cy="1371620"/>
            <a:chOff x="874600" y="1064475"/>
            <a:chExt cx="346425" cy="1065750"/>
          </a:xfrm>
        </p:grpSpPr>
        <p:sp>
          <p:nvSpPr>
            <p:cNvPr id="12163" name="Google Shape;12163;p73"/>
            <p:cNvSpPr/>
            <p:nvPr/>
          </p:nvSpPr>
          <p:spPr>
            <a:xfrm>
              <a:off x="1171900" y="1508775"/>
              <a:ext cx="45200" cy="256075"/>
            </a:xfrm>
            <a:custGeom>
              <a:avLst/>
              <a:gdLst/>
              <a:ahLst/>
              <a:cxnLst/>
              <a:rect l="l" t="t" r="r" b="b"/>
              <a:pathLst>
                <a:path w="1808" h="10243" extrusionOk="0">
                  <a:moveTo>
                    <a:pt x="0" y="1"/>
                  </a:moveTo>
                  <a:lnTo>
                    <a:pt x="0" y="10242"/>
                  </a:lnTo>
                  <a:lnTo>
                    <a:pt x="1808" y="10242"/>
                  </a:lnTo>
                  <a:lnTo>
                    <a:pt x="180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73"/>
            <p:cNvSpPr/>
            <p:nvPr/>
          </p:nvSpPr>
          <p:spPr>
            <a:xfrm>
              <a:off x="915850" y="1407275"/>
              <a:ext cx="256075" cy="41275"/>
            </a:xfrm>
            <a:custGeom>
              <a:avLst/>
              <a:gdLst/>
              <a:ahLst/>
              <a:cxnLst/>
              <a:rect l="l" t="t" r="r" b="b"/>
              <a:pathLst>
                <a:path w="10243" h="1651" extrusionOk="0">
                  <a:moveTo>
                    <a:pt x="1" y="0"/>
                  </a:moveTo>
                  <a:lnTo>
                    <a:pt x="1" y="1651"/>
                  </a:lnTo>
                  <a:lnTo>
                    <a:pt x="10242" y="1651"/>
                  </a:lnTo>
                  <a:lnTo>
                    <a:pt x="102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73"/>
            <p:cNvSpPr/>
            <p:nvPr/>
          </p:nvSpPr>
          <p:spPr>
            <a:xfrm>
              <a:off x="995075" y="1392200"/>
              <a:ext cx="101550" cy="67800"/>
            </a:xfrm>
            <a:custGeom>
              <a:avLst/>
              <a:gdLst/>
              <a:ahLst/>
              <a:cxnLst/>
              <a:rect l="l" t="t" r="r" b="b"/>
              <a:pathLst>
                <a:path w="4062" h="2712" extrusionOk="0">
                  <a:moveTo>
                    <a:pt x="1" y="1"/>
                  </a:moveTo>
                  <a:lnTo>
                    <a:pt x="1" y="2712"/>
                  </a:lnTo>
                  <a:lnTo>
                    <a:pt x="4061" y="2712"/>
                  </a:lnTo>
                  <a:lnTo>
                    <a:pt x="40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73"/>
            <p:cNvSpPr/>
            <p:nvPr/>
          </p:nvSpPr>
          <p:spPr>
            <a:xfrm>
              <a:off x="912250" y="1192500"/>
              <a:ext cx="259675" cy="214800"/>
            </a:xfrm>
            <a:custGeom>
              <a:avLst/>
              <a:gdLst/>
              <a:ahLst/>
              <a:cxnLst/>
              <a:rect l="l" t="t" r="r" b="b"/>
              <a:pathLst>
                <a:path w="10387" h="8592" extrusionOk="0">
                  <a:moveTo>
                    <a:pt x="0" y="0"/>
                  </a:moveTo>
                  <a:lnTo>
                    <a:pt x="0" y="8591"/>
                  </a:lnTo>
                  <a:lnTo>
                    <a:pt x="10386" y="8591"/>
                  </a:lnTo>
                  <a:lnTo>
                    <a:pt x="1038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73"/>
            <p:cNvSpPr/>
            <p:nvPr/>
          </p:nvSpPr>
          <p:spPr>
            <a:xfrm>
              <a:off x="983625" y="1222625"/>
              <a:ext cx="41600" cy="45200"/>
            </a:xfrm>
            <a:custGeom>
              <a:avLst/>
              <a:gdLst/>
              <a:ahLst/>
              <a:cxnLst/>
              <a:rect l="l" t="t" r="r" b="b"/>
              <a:pathLst>
                <a:path w="1664" h="1808" extrusionOk="0">
                  <a:moveTo>
                    <a:pt x="1" y="0"/>
                  </a:moveTo>
                  <a:lnTo>
                    <a:pt x="1" y="1808"/>
                  </a:lnTo>
                  <a:lnTo>
                    <a:pt x="1664" y="1808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73"/>
            <p:cNvSpPr/>
            <p:nvPr/>
          </p:nvSpPr>
          <p:spPr>
            <a:xfrm>
              <a:off x="1070375" y="1222625"/>
              <a:ext cx="45225" cy="45200"/>
            </a:xfrm>
            <a:custGeom>
              <a:avLst/>
              <a:gdLst/>
              <a:ahLst/>
              <a:cxnLst/>
              <a:rect l="l" t="t" r="r" b="b"/>
              <a:pathLst>
                <a:path w="1809" h="1808" extrusionOk="0">
                  <a:moveTo>
                    <a:pt x="1" y="0"/>
                  </a:moveTo>
                  <a:lnTo>
                    <a:pt x="1" y="1808"/>
                  </a:lnTo>
                  <a:lnTo>
                    <a:pt x="1808" y="1808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73"/>
            <p:cNvSpPr/>
            <p:nvPr/>
          </p:nvSpPr>
          <p:spPr>
            <a:xfrm>
              <a:off x="983625" y="1309375"/>
              <a:ext cx="128050" cy="45200"/>
            </a:xfrm>
            <a:custGeom>
              <a:avLst/>
              <a:gdLst/>
              <a:ahLst/>
              <a:cxnLst/>
              <a:rect l="l" t="t" r="r" b="b"/>
              <a:pathLst>
                <a:path w="5122" h="1808" extrusionOk="0">
                  <a:moveTo>
                    <a:pt x="1" y="0"/>
                  </a:moveTo>
                  <a:lnTo>
                    <a:pt x="1" y="1808"/>
                  </a:lnTo>
                  <a:lnTo>
                    <a:pt x="5122" y="1808"/>
                  </a:lnTo>
                  <a:lnTo>
                    <a:pt x="51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73"/>
            <p:cNvSpPr/>
            <p:nvPr/>
          </p:nvSpPr>
          <p:spPr>
            <a:xfrm>
              <a:off x="1025200" y="1354550"/>
              <a:ext cx="41300" cy="41300"/>
            </a:xfrm>
            <a:custGeom>
              <a:avLst/>
              <a:gdLst/>
              <a:ahLst/>
              <a:cxnLst/>
              <a:rect l="l" t="t" r="r" b="b"/>
              <a:pathLst>
                <a:path w="1652" h="1652" extrusionOk="0">
                  <a:moveTo>
                    <a:pt x="1" y="1"/>
                  </a:moveTo>
                  <a:lnTo>
                    <a:pt x="1" y="1651"/>
                  </a:lnTo>
                  <a:lnTo>
                    <a:pt x="1651" y="1651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73"/>
            <p:cNvSpPr/>
            <p:nvPr/>
          </p:nvSpPr>
          <p:spPr>
            <a:xfrm>
              <a:off x="998700" y="1331975"/>
              <a:ext cx="45200" cy="41275"/>
            </a:xfrm>
            <a:custGeom>
              <a:avLst/>
              <a:gdLst/>
              <a:ahLst/>
              <a:cxnLst/>
              <a:rect l="l" t="t" r="r" b="b"/>
              <a:pathLst>
                <a:path w="1808" h="1651" extrusionOk="0">
                  <a:moveTo>
                    <a:pt x="0" y="0"/>
                  </a:moveTo>
                  <a:lnTo>
                    <a:pt x="0" y="1651"/>
                  </a:lnTo>
                  <a:lnTo>
                    <a:pt x="1808" y="1651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73"/>
            <p:cNvSpPr/>
            <p:nvPr/>
          </p:nvSpPr>
          <p:spPr>
            <a:xfrm>
              <a:off x="1047800" y="1331975"/>
              <a:ext cx="41275" cy="41275"/>
            </a:xfrm>
            <a:custGeom>
              <a:avLst/>
              <a:gdLst/>
              <a:ahLst/>
              <a:cxnLst/>
              <a:rect l="l" t="t" r="r" b="b"/>
              <a:pathLst>
                <a:path w="1651" h="1651" extrusionOk="0">
                  <a:moveTo>
                    <a:pt x="0" y="0"/>
                  </a:moveTo>
                  <a:lnTo>
                    <a:pt x="0" y="1651"/>
                  </a:lnTo>
                  <a:lnTo>
                    <a:pt x="1651" y="1651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73"/>
            <p:cNvSpPr/>
            <p:nvPr/>
          </p:nvSpPr>
          <p:spPr>
            <a:xfrm>
              <a:off x="874600" y="1106050"/>
              <a:ext cx="342500" cy="86475"/>
            </a:xfrm>
            <a:custGeom>
              <a:avLst/>
              <a:gdLst/>
              <a:ahLst/>
              <a:cxnLst/>
              <a:rect l="l" t="t" r="r" b="b"/>
              <a:pathLst>
                <a:path w="13700" h="3459" extrusionOk="0">
                  <a:moveTo>
                    <a:pt x="0" y="0"/>
                  </a:moveTo>
                  <a:lnTo>
                    <a:pt x="0" y="3458"/>
                  </a:lnTo>
                  <a:lnTo>
                    <a:pt x="13700" y="3458"/>
                  </a:lnTo>
                  <a:lnTo>
                    <a:pt x="137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73"/>
            <p:cNvSpPr/>
            <p:nvPr/>
          </p:nvSpPr>
          <p:spPr>
            <a:xfrm>
              <a:off x="874600" y="1279250"/>
              <a:ext cx="86475" cy="86475"/>
            </a:xfrm>
            <a:custGeom>
              <a:avLst/>
              <a:gdLst/>
              <a:ahLst/>
              <a:cxnLst/>
              <a:rect l="l" t="t" r="r" b="b"/>
              <a:pathLst>
                <a:path w="3459" h="3459" extrusionOk="0">
                  <a:moveTo>
                    <a:pt x="0" y="0"/>
                  </a:moveTo>
                  <a:lnTo>
                    <a:pt x="0" y="3458"/>
                  </a:lnTo>
                  <a:lnTo>
                    <a:pt x="3458" y="3458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73"/>
            <p:cNvSpPr/>
            <p:nvPr/>
          </p:nvSpPr>
          <p:spPr>
            <a:xfrm>
              <a:off x="1130625" y="1279250"/>
              <a:ext cx="86475" cy="86475"/>
            </a:xfrm>
            <a:custGeom>
              <a:avLst/>
              <a:gdLst/>
              <a:ahLst/>
              <a:cxnLst/>
              <a:rect l="l" t="t" r="r" b="b"/>
              <a:pathLst>
                <a:path w="3459" h="3459" extrusionOk="0">
                  <a:moveTo>
                    <a:pt x="1" y="0"/>
                  </a:moveTo>
                  <a:lnTo>
                    <a:pt x="1" y="3458"/>
                  </a:lnTo>
                  <a:lnTo>
                    <a:pt x="3459" y="3458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73"/>
            <p:cNvSpPr/>
            <p:nvPr/>
          </p:nvSpPr>
          <p:spPr>
            <a:xfrm>
              <a:off x="915850" y="1742225"/>
              <a:ext cx="259975" cy="131950"/>
            </a:xfrm>
            <a:custGeom>
              <a:avLst/>
              <a:gdLst/>
              <a:ahLst/>
              <a:cxnLst/>
              <a:rect l="l" t="t" r="r" b="b"/>
              <a:pathLst>
                <a:path w="10399" h="5278" extrusionOk="0">
                  <a:moveTo>
                    <a:pt x="1" y="0"/>
                  </a:moveTo>
                  <a:lnTo>
                    <a:pt x="1" y="5278"/>
                  </a:lnTo>
                  <a:lnTo>
                    <a:pt x="10399" y="5278"/>
                  </a:lnTo>
                  <a:lnTo>
                    <a:pt x="10399" y="0"/>
                  </a:lnTo>
                  <a:close/>
                </a:path>
              </a:pathLst>
            </a:custGeom>
            <a:solidFill>
              <a:srgbClr val="E3A7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73"/>
            <p:cNvSpPr/>
            <p:nvPr/>
          </p:nvSpPr>
          <p:spPr>
            <a:xfrm>
              <a:off x="874600" y="1508775"/>
              <a:ext cx="41275" cy="256075"/>
            </a:xfrm>
            <a:custGeom>
              <a:avLst/>
              <a:gdLst/>
              <a:ahLst/>
              <a:cxnLst/>
              <a:rect l="l" t="t" r="r" b="b"/>
              <a:pathLst>
                <a:path w="1651" h="10243" extrusionOk="0">
                  <a:moveTo>
                    <a:pt x="0" y="1"/>
                  </a:moveTo>
                  <a:lnTo>
                    <a:pt x="0" y="10242"/>
                  </a:lnTo>
                  <a:lnTo>
                    <a:pt x="1651" y="10242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73"/>
            <p:cNvSpPr/>
            <p:nvPr/>
          </p:nvSpPr>
          <p:spPr>
            <a:xfrm>
              <a:off x="949900" y="1911800"/>
              <a:ext cx="37675" cy="206975"/>
            </a:xfrm>
            <a:custGeom>
              <a:avLst/>
              <a:gdLst/>
              <a:ahLst/>
              <a:cxnLst/>
              <a:rect l="l" t="t" r="r" b="b"/>
              <a:pathLst>
                <a:path w="1507" h="8279" extrusionOk="0">
                  <a:moveTo>
                    <a:pt x="0" y="1"/>
                  </a:moveTo>
                  <a:lnTo>
                    <a:pt x="0" y="8278"/>
                  </a:lnTo>
                  <a:lnTo>
                    <a:pt x="1506" y="8278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73"/>
            <p:cNvSpPr/>
            <p:nvPr/>
          </p:nvSpPr>
          <p:spPr>
            <a:xfrm>
              <a:off x="1100500" y="1874150"/>
              <a:ext cx="37675" cy="248550"/>
            </a:xfrm>
            <a:custGeom>
              <a:avLst/>
              <a:gdLst/>
              <a:ahLst/>
              <a:cxnLst/>
              <a:rect l="l" t="t" r="r" b="b"/>
              <a:pathLst>
                <a:path w="1507" h="9942" extrusionOk="0">
                  <a:moveTo>
                    <a:pt x="1" y="1"/>
                  </a:moveTo>
                  <a:lnTo>
                    <a:pt x="1" y="9941"/>
                  </a:lnTo>
                  <a:lnTo>
                    <a:pt x="1507" y="9941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73"/>
            <p:cNvSpPr/>
            <p:nvPr/>
          </p:nvSpPr>
          <p:spPr>
            <a:xfrm>
              <a:off x="874600" y="1463600"/>
              <a:ext cx="41275" cy="75325"/>
            </a:xfrm>
            <a:custGeom>
              <a:avLst/>
              <a:gdLst/>
              <a:ahLst/>
              <a:cxnLst/>
              <a:rect l="l" t="t" r="r" b="b"/>
              <a:pathLst>
                <a:path w="1651" h="3013" extrusionOk="0">
                  <a:moveTo>
                    <a:pt x="0" y="0"/>
                  </a:moveTo>
                  <a:lnTo>
                    <a:pt x="0" y="3013"/>
                  </a:lnTo>
                  <a:lnTo>
                    <a:pt x="1651" y="3013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73"/>
            <p:cNvSpPr/>
            <p:nvPr/>
          </p:nvSpPr>
          <p:spPr>
            <a:xfrm>
              <a:off x="1171900" y="1463600"/>
              <a:ext cx="45200" cy="75325"/>
            </a:xfrm>
            <a:custGeom>
              <a:avLst/>
              <a:gdLst/>
              <a:ahLst/>
              <a:cxnLst/>
              <a:rect l="l" t="t" r="r" b="b"/>
              <a:pathLst>
                <a:path w="1808" h="3013" extrusionOk="0">
                  <a:moveTo>
                    <a:pt x="0" y="0"/>
                  </a:moveTo>
                  <a:lnTo>
                    <a:pt x="0" y="3013"/>
                  </a:lnTo>
                  <a:lnTo>
                    <a:pt x="1808" y="3013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73"/>
            <p:cNvSpPr/>
            <p:nvPr/>
          </p:nvSpPr>
          <p:spPr>
            <a:xfrm>
              <a:off x="915850" y="1448525"/>
              <a:ext cx="259975" cy="305175"/>
            </a:xfrm>
            <a:custGeom>
              <a:avLst/>
              <a:gdLst/>
              <a:ahLst/>
              <a:cxnLst/>
              <a:rect l="l" t="t" r="r" b="b"/>
              <a:pathLst>
                <a:path w="10399" h="12207" extrusionOk="0">
                  <a:moveTo>
                    <a:pt x="1" y="1"/>
                  </a:moveTo>
                  <a:lnTo>
                    <a:pt x="1" y="12206"/>
                  </a:lnTo>
                  <a:lnTo>
                    <a:pt x="10399" y="12206"/>
                  </a:lnTo>
                  <a:lnTo>
                    <a:pt x="103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73"/>
            <p:cNvSpPr/>
            <p:nvPr/>
          </p:nvSpPr>
          <p:spPr>
            <a:xfrm>
              <a:off x="915850" y="1542825"/>
              <a:ext cx="259975" cy="48825"/>
            </a:xfrm>
            <a:custGeom>
              <a:avLst/>
              <a:gdLst/>
              <a:ahLst/>
              <a:cxnLst/>
              <a:rect l="l" t="t" r="r" b="b"/>
              <a:pathLst>
                <a:path w="10399" h="1953" extrusionOk="0">
                  <a:moveTo>
                    <a:pt x="1" y="0"/>
                  </a:moveTo>
                  <a:lnTo>
                    <a:pt x="1" y="1952"/>
                  </a:lnTo>
                  <a:lnTo>
                    <a:pt x="10399" y="1952"/>
                  </a:lnTo>
                  <a:lnTo>
                    <a:pt x="103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73"/>
            <p:cNvSpPr/>
            <p:nvPr/>
          </p:nvSpPr>
          <p:spPr>
            <a:xfrm>
              <a:off x="915850" y="1636800"/>
              <a:ext cx="259975" cy="49125"/>
            </a:xfrm>
            <a:custGeom>
              <a:avLst/>
              <a:gdLst/>
              <a:ahLst/>
              <a:cxnLst/>
              <a:rect l="l" t="t" r="r" b="b"/>
              <a:pathLst>
                <a:path w="10399" h="1965" extrusionOk="0">
                  <a:moveTo>
                    <a:pt x="1" y="0"/>
                  </a:moveTo>
                  <a:lnTo>
                    <a:pt x="1" y="1964"/>
                  </a:lnTo>
                  <a:lnTo>
                    <a:pt x="10399" y="1964"/>
                  </a:lnTo>
                  <a:lnTo>
                    <a:pt x="103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73"/>
            <p:cNvSpPr/>
            <p:nvPr/>
          </p:nvSpPr>
          <p:spPr>
            <a:xfrm>
              <a:off x="915850" y="1791325"/>
              <a:ext cx="86775" cy="259675"/>
            </a:xfrm>
            <a:custGeom>
              <a:avLst/>
              <a:gdLst/>
              <a:ahLst/>
              <a:cxnLst/>
              <a:rect l="l" t="t" r="r" b="b"/>
              <a:pathLst>
                <a:path w="3471" h="10387" extrusionOk="0">
                  <a:moveTo>
                    <a:pt x="1" y="0"/>
                  </a:moveTo>
                  <a:lnTo>
                    <a:pt x="1" y="10386"/>
                  </a:lnTo>
                  <a:lnTo>
                    <a:pt x="3471" y="10386"/>
                  </a:lnTo>
                  <a:lnTo>
                    <a:pt x="3471" y="0"/>
                  </a:lnTo>
                  <a:close/>
                </a:path>
              </a:pathLst>
            </a:custGeom>
            <a:solidFill>
              <a:srgbClr val="E3A7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73"/>
            <p:cNvSpPr/>
            <p:nvPr/>
          </p:nvSpPr>
          <p:spPr>
            <a:xfrm>
              <a:off x="1089050" y="1791325"/>
              <a:ext cx="86775" cy="259675"/>
            </a:xfrm>
            <a:custGeom>
              <a:avLst/>
              <a:gdLst/>
              <a:ahLst/>
              <a:cxnLst/>
              <a:rect l="l" t="t" r="r" b="b"/>
              <a:pathLst>
                <a:path w="3471" h="10387" extrusionOk="0">
                  <a:moveTo>
                    <a:pt x="1" y="0"/>
                  </a:moveTo>
                  <a:lnTo>
                    <a:pt x="1" y="10386"/>
                  </a:lnTo>
                  <a:lnTo>
                    <a:pt x="3471" y="10386"/>
                  </a:lnTo>
                  <a:lnTo>
                    <a:pt x="3471" y="0"/>
                  </a:lnTo>
                  <a:close/>
                </a:path>
              </a:pathLst>
            </a:custGeom>
            <a:solidFill>
              <a:srgbClr val="E3A7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73"/>
            <p:cNvSpPr/>
            <p:nvPr/>
          </p:nvSpPr>
          <p:spPr>
            <a:xfrm>
              <a:off x="915850" y="1723550"/>
              <a:ext cx="259975" cy="41300"/>
            </a:xfrm>
            <a:custGeom>
              <a:avLst/>
              <a:gdLst/>
              <a:ahLst/>
              <a:cxnLst/>
              <a:rect l="l" t="t" r="r" b="b"/>
              <a:pathLst>
                <a:path w="10399" h="1652" extrusionOk="0">
                  <a:moveTo>
                    <a:pt x="1" y="0"/>
                  </a:moveTo>
                  <a:lnTo>
                    <a:pt x="1" y="1651"/>
                  </a:lnTo>
                  <a:lnTo>
                    <a:pt x="10399" y="1651"/>
                  </a:lnTo>
                  <a:lnTo>
                    <a:pt x="103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73"/>
            <p:cNvSpPr/>
            <p:nvPr/>
          </p:nvSpPr>
          <p:spPr>
            <a:xfrm>
              <a:off x="1025200" y="1723550"/>
              <a:ext cx="41300" cy="41300"/>
            </a:xfrm>
            <a:custGeom>
              <a:avLst/>
              <a:gdLst/>
              <a:ahLst/>
              <a:cxnLst/>
              <a:rect l="l" t="t" r="r" b="b"/>
              <a:pathLst>
                <a:path w="1652" h="1652" extrusionOk="0">
                  <a:moveTo>
                    <a:pt x="1" y="0"/>
                  </a:moveTo>
                  <a:lnTo>
                    <a:pt x="1" y="1651"/>
                  </a:lnTo>
                  <a:lnTo>
                    <a:pt x="1651" y="1651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73"/>
            <p:cNvSpPr/>
            <p:nvPr/>
          </p:nvSpPr>
          <p:spPr>
            <a:xfrm>
              <a:off x="915850" y="2088625"/>
              <a:ext cx="86775" cy="41600"/>
            </a:xfrm>
            <a:custGeom>
              <a:avLst/>
              <a:gdLst/>
              <a:ahLst/>
              <a:cxnLst/>
              <a:rect l="l" t="t" r="r" b="b"/>
              <a:pathLst>
                <a:path w="3471" h="1664" extrusionOk="0">
                  <a:moveTo>
                    <a:pt x="1" y="1"/>
                  </a:moveTo>
                  <a:lnTo>
                    <a:pt x="1" y="1663"/>
                  </a:lnTo>
                  <a:lnTo>
                    <a:pt x="3471" y="1663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73"/>
            <p:cNvSpPr/>
            <p:nvPr/>
          </p:nvSpPr>
          <p:spPr>
            <a:xfrm>
              <a:off x="874600" y="2088625"/>
              <a:ext cx="41275" cy="41600"/>
            </a:xfrm>
            <a:custGeom>
              <a:avLst/>
              <a:gdLst/>
              <a:ahLst/>
              <a:cxnLst/>
              <a:rect l="l" t="t" r="r" b="b"/>
              <a:pathLst>
                <a:path w="1651" h="1664" extrusionOk="0">
                  <a:moveTo>
                    <a:pt x="0" y="1"/>
                  </a:moveTo>
                  <a:lnTo>
                    <a:pt x="0" y="1663"/>
                  </a:lnTo>
                  <a:lnTo>
                    <a:pt x="1651" y="1663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73"/>
            <p:cNvSpPr/>
            <p:nvPr/>
          </p:nvSpPr>
          <p:spPr>
            <a:xfrm>
              <a:off x="1089050" y="2088625"/>
              <a:ext cx="86775" cy="41600"/>
            </a:xfrm>
            <a:custGeom>
              <a:avLst/>
              <a:gdLst/>
              <a:ahLst/>
              <a:cxnLst/>
              <a:rect l="l" t="t" r="r" b="b"/>
              <a:pathLst>
                <a:path w="3471" h="1664" extrusionOk="0">
                  <a:moveTo>
                    <a:pt x="1" y="1"/>
                  </a:moveTo>
                  <a:lnTo>
                    <a:pt x="1" y="1663"/>
                  </a:lnTo>
                  <a:lnTo>
                    <a:pt x="3471" y="1663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73"/>
            <p:cNvSpPr/>
            <p:nvPr/>
          </p:nvSpPr>
          <p:spPr>
            <a:xfrm>
              <a:off x="1175825" y="2088625"/>
              <a:ext cx="45200" cy="41600"/>
            </a:xfrm>
            <a:custGeom>
              <a:avLst/>
              <a:gdLst/>
              <a:ahLst/>
              <a:cxnLst/>
              <a:rect l="l" t="t" r="r" b="b"/>
              <a:pathLst>
                <a:path w="1808" h="1664" extrusionOk="0">
                  <a:moveTo>
                    <a:pt x="0" y="1"/>
                  </a:moveTo>
                  <a:lnTo>
                    <a:pt x="0" y="1663"/>
                  </a:lnTo>
                  <a:lnTo>
                    <a:pt x="1807" y="1663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73"/>
            <p:cNvSpPr/>
            <p:nvPr/>
          </p:nvSpPr>
          <p:spPr>
            <a:xfrm>
              <a:off x="874600" y="1106050"/>
              <a:ext cx="45200" cy="384075"/>
            </a:xfrm>
            <a:custGeom>
              <a:avLst/>
              <a:gdLst/>
              <a:ahLst/>
              <a:cxnLst/>
              <a:rect l="l" t="t" r="r" b="b"/>
              <a:pathLst>
                <a:path w="1808" h="15363" extrusionOk="0">
                  <a:moveTo>
                    <a:pt x="0" y="0"/>
                  </a:moveTo>
                  <a:lnTo>
                    <a:pt x="0" y="15363"/>
                  </a:lnTo>
                  <a:lnTo>
                    <a:pt x="1807" y="1536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73"/>
            <p:cNvSpPr/>
            <p:nvPr/>
          </p:nvSpPr>
          <p:spPr>
            <a:xfrm>
              <a:off x="1171900" y="1106050"/>
              <a:ext cx="45200" cy="384075"/>
            </a:xfrm>
            <a:custGeom>
              <a:avLst/>
              <a:gdLst/>
              <a:ahLst/>
              <a:cxnLst/>
              <a:rect l="l" t="t" r="r" b="b"/>
              <a:pathLst>
                <a:path w="1808" h="15363" extrusionOk="0">
                  <a:moveTo>
                    <a:pt x="0" y="0"/>
                  </a:moveTo>
                  <a:lnTo>
                    <a:pt x="0" y="15363"/>
                  </a:lnTo>
                  <a:lnTo>
                    <a:pt x="1808" y="15363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73"/>
            <p:cNvSpPr/>
            <p:nvPr/>
          </p:nvSpPr>
          <p:spPr>
            <a:xfrm>
              <a:off x="915850" y="1064475"/>
              <a:ext cx="256075" cy="86775"/>
            </a:xfrm>
            <a:custGeom>
              <a:avLst/>
              <a:gdLst/>
              <a:ahLst/>
              <a:cxnLst/>
              <a:rect l="l" t="t" r="r" b="b"/>
              <a:pathLst>
                <a:path w="10243" h="3471" extrusionOk="0">
                  <a:moveTo>
                    <a:pt x="1" y="1"/>
                  </a:moveTo>
                  <a:lnTo>
                    <a:pt x="1" y="3471"/>
                  </a:lnTo>
                  <a:lnTo>
                    <a:pt x="10242" y="3471"/>
                  </a:lnTo>
                  <a:lnTo>
                    <a:pt x="102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3EDF8CF-7C49-8C5D-05B9-96EA7E4F685A}"/>
                  </a:ext>
                </a:extLst>
              </p14:cNvPr>
              <p14:cNvContentPartPr/>
              <p14:nvPr/>
            </p14:nvContentPartPr>
            <p14:xfrm>
              <a:off x="1382865" y="2251530"/>
              <a:ext cx="61920" cy="43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3EDF8CF-7C49-8C5D-05B9-96EA7E4F685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73865" y="2242530"/>
                <a:ext cx="7956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8AE283B-37E6-B800-B25B-7E985381D6F3}"/>
                  </a:ext>
                </a:extLst>
              </p14:cNvPr>
              <p14:cNvContentPartPr/>
              <p14:nvPr/>
            </p14:nvContentPartPr>
            <p14:xfrm>
              <a:off x="4682240" y="2232081"/>
              <a:ext cx="61920" cy="432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8AE283B-37E6-B800-B25B-7E985381D6F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73240" y="2223081"/>
                <a:ext cx="7956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E0A02F7-B792-5D98-E223-BC3385692E4F}"/>
                  </a:ext>
                </a:extLst>
              </p14:cNvPr>
              <p14:cNvContentPartPr/>
              <p14:nvPr/>
            </p14:nvContentPartPr>
            <p14:xfrm>
              <a:off x="8191060" y="2259320"/>
              <a:ext cx="18360" cy="266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E0A02F7-B792-5D98-E223-BC3385692E4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182420" y="2250320"/>
                <a:ext cx="36000" cy="4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3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0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0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2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" grpId="0" build="p"/>
      <p:bldP spid="12085" grpId="0" build="p"/>
      <p:bldP spid="1208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acking3">
            <a:hlinkClick r:id="" action="ppaction://media"/>
            <a:extLst>
              <a:ext uri="{FF2B5EF4-FFF2-40B4-BE49-F238E27FC236}">
                <a16:creationId xmlns:a16="http://schemas.microsoft.com/office/drawing/2014/main" id="{5E805C2F-4C80-028F-FBC9-CDE5EA1E852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03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6" name="Google Shape;12426;p82"/>
          <p:cNvSpPr txBox="1">
            <a:spLocks noGrp="1"/>
          </p:cNvSpPr>
          <p:nvPr>
            <p:ph type="title" idx="5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PRACENJE OBJEKATA</a:t>
            </a:r>
            <a:endParaRPr/>
          </a:p>
        </p:txBody>
      </p:sp>
      <p:sp>
        <p:nvSpPr>
          <p:cNvPr id="12427" name="Google Shape;12427;p82"/>
          <p:cNvSpPr txBox="1">
            <a:spLocks noGrp="1"/>
          </p:cNvSpPr>
          <p:nvPr>
            <p:ph type="title"/>
          </p:nvPr>
        </p:nvSpPr>
        <p:spPr>
          <a:xfrm>
            <a:off x="1428842" y="3973031"/>
            <a:ext cx="2514300" cy="8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"/>
              <a:t>može pratiti 3-4 objekta</a:t>
            </a:r>
            <a:endParaRPr/>
          </a:p>
        </p:txBody>
      </p:sp>
      <p:sp>
        <p:nvSpPr>
          <p:cNvPr id="12428" name="Google Shape;12428;p82"/>
          <p:cNvSpPr txBox="1">
            <a:spLocks noGrp="1"/>
          </p:cNvSpPr>
          <p:nvPr>
            <p:ph type="title" idx="3"/>
          </p:nvPr>
        </p:nvSpPr>
        <p:spPr>
          <a:xfrm>
            <a:off x="1332298" y="3543128"/>
            <a:ext cx="2707388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PROSJECNA OSOBA</a:t>
            </a:r>
            <a:endParaRPr/>
          </a:p>
        </p:txBody>
      </p:sp>
      <p:sp>
        <p:nvSpPr>
          <p:cNvPr id="12429" name="Google Shape;12429;p82"/>
          <p:cNvSpPr txBox="1">
            <a:spLocks noGrp="1"/>
          </p:cNvSpPr>
          <p:nvPr>
            <p:ph type="title" idx="2"/>
          </p:nvPr>
        </p:nvSpPr>
        <p:spPr>
          <a:xfrm>
            <a:off x="5200837" y="3973031"/>
            <a:ext cx="2514300" cy="8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može pratiti čak 6-7 objekata</a:t>
            </a:r>
            <a:endParaRPr/>
          </a:p>
        </p:txBody>
      </p:sp>
      <p:sp>
        <p:nvSpPr>
          <p:cNvPr id="12430" name="Google Shape;12430;p82"/>
          <p:cNvSpPr txBox="1">
            <a:spLocks noGrp="1"/>
          </p:cNvSpPr>
          <p:nvPr>
            <p:ph type="title" idx="4"/>
          </p:nvPr>
        </p:nvSpPr>
        <p:spPr>
          <a:xfrm>
            <a:off x="5200859" y="3467369"/>
            <a:ext cx="25143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GAMER</a:t>
            </a:r>
            <a:endParaRPr/>
          </a:p>
        </p:txBody>
      </p:sp>
      <p:sp>
        <p:nvSpPr>
          <p:cNvPr id="12431" name="Google Shape;12431;p82"/>
          <p:cNvSpPr/>
          <p:nvPr/>
        </p:nvSpPr>
        <p:spPr>
          <a:xfrm flipH="1">
            <a:off x="2799526" y="2492100"/>
            <a:ext cx="650374" cy="567271"/>
          </a:xfrm>
          <a:custGeom>
            <a:avLst/>
            <a:gdLst/>
            <a:ahLst/>
            <a:cxnLst/>
            <a:rect l="l" t="t" r="r" b="b"/>
            <a:pathLst>
              <a:path w="22099" h="19272" extrusionOk="0">
                <a:moveTo>
                  <a:pt x="5928" y="1"/>
                </a:moveTo>
                <a:cubicBezTo>
                  <a:pt x="5654" y="1"/>
                  <a:pt x="5411" y="122"/>
                  <a:pt x="5259" y="365"/>
                </a:cubicBezTo>
                <a:lnTo>
                  <a:pt x="152" y="9271"/>
                </a:lnTo>
                <a:cubicBezTo>
                  <a:pt x="0" y="9484"/>
                  <a:pt x="0" y="9788"/>
                  <a:pt x="152" y="10001"/>
                </a:cubicBezTo>
                <a:lnTo>
                  <a:pt x="5259" y="18907"/>
                </a:lnTo>
                <a:cubicBezTo>
                  <a:pt x="5411" y="19150"/>
                  <a:pt x="5654" y="19271"/>
                  <a:pt x="5928" y="19271"/>
                </a:cubicBezTo>
                <a:lnTo>
                  <a:pt x="16201" y="19271"/>
                </a:lnTo>
                <a:cubicBezTo>
                  <a:pt x="16475" y="19271"/>
                  <a:pt x="16718" y="19150"/>
                  <a:pt x="16840" y="18907"/>
                </a:cubicBezTo>
                <a:lnTo>
                  <a:pt x="21977" y="10001"/>
                </a:lnTo>
                <a:cubicBezTo>
                  <a:pt x="22098" y="9788"/>
                  <a:pt x="22098" y="9484"/>
                  <a:pt x="21977" y="9271"/>
                </a:cubicBezTo>
                <a:lnTo>
                  <a:pt x="16840" y="365"/>
                </a:lnTo>
                <a:cubicBezTo>
                  <a:pt x="16718" y="122"/>
                  <a:pt x="16475" y="1"/>
                  <a:pt x="16201" y="1"/>
                </a:cubicBezTo>
                <a:close/>
              </a:path>
            </a:pathLst>
          </a:custGeom>
          <a:noFill/>
          <a:ln w="190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32" name="Google Shape;12432;p82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2433" name="Google Shape;12433;p8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8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8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8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7" name="Google Shape;12437;p82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2438" name="Google Shape;12438;p82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82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82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82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42" name="Google Shape;12442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8225" y="1161800"/>
            <a:ext cx="2139525" cy="213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43" name="Google Shape;12443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6238" y="1161800"/>
            <a:ext cx="2139524" cy="2139524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76FCAEF-8785-F7F0-734D-9210581A9B37}"/>
                  </a:ext>
                </a:extLst>
              </p14:cNvPr>
              <p14:cNvContentPartPr/>
              <p14:nvPr/>
            </p14:nvContentPartPr>
            <p14:xfrm>
              <a:off x="3580720" y="444280"/>
              <a:ext cx="26280" cy="378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76FCAEF-8785-F7F0-734D-9210581A9B3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71720" y="435640"/>
                <a:ext cx="4392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8995ADB-A4F2-FF8D-AF71-B7F31ADFD63F}"/>
                  </a:ext>
                </a:extLst>
              </p14:cNvPr>
              <p14:cNvContentPartPr/>
              <p14:nvPr/>
            </p14:nvContentPartPr>
            <p14:xfrm>
              <a:off x="3019970" y="3424529"/>
              <a:ext cx="68400" cy="4284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8995ADB-A4F2-FF8D-AF71-B7F31ADFD63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10970" y="3415889"/>
                <a:ext cx="86040" cy="6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528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2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27" grpId="0"/>
      <p:bldP spid="1242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71" name="Google Shape;15071;p96"/>
          <p:cNvPicPr preferRelativeResize="0"/>
          <p:nvPr/>
        </p:nvPicPr>
        <p:blipFill rotWithShape="1">
          <a:blip r:embed="rId3">
            <a:alphaModFix/>
          </a:blip>
          <a:srcRect l="28617" r="17610"/>
          <a:stretch/>
        </p:blipFill>
        <p:spPr>
          <a:xfrm flipH="1">
            <a:off x="1" y="0"/>
            <a:ext cx="41433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73" name="Google Shape;15073;p96"/>
          <p:cNvSpPr txBox="1">
            <a:spLocks noGrp="1"/>
          </p:cNvSpPr>
          <p:nvPr>
            <p:ph type="title"/>
          </p:nvPr>
        </p:nvSpPr>
        <p:spPr>
          <a:xfrm>
            <a:off x="4283869" y="1935956"/>
            <a:ext cx="4186200" cy="144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SVE OVO JE KORISNO, ALI TO NE VRIJEDI AKO SVO VRIJEME SAMO IGRATE IGRICE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46156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3" name="Google Shape;11353;p71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IZADI I NEK TI ŽIVOT BUDE RAZNOVRSTAN</a:t>
            </a:r>
            <a:endParaRPr sz="4400"/>
          </a:p>
        </p:txBody>
      </p:sp>
      <p:grpSp>
        <p:nvGrpSpPr>
          <p:cNvPr id="11354" name="Google Shape;11354;p71"/>
          <p:cNvGrpSpPr/>
          <p:nvPr/>
        </p:nvGrpSpPr>
        <p:grpSpPr>
          <a:xfrm>
            <a:off x="3446725" y="836875"/>
            <a:ext cx="574150" cy="287075"/>
            <a:chOff x="2871675" y="3222125"/>
            <a:chExt cx="574150" cy="287075"/>
          </a:xfrm>
        </p:grpSpPr>
        <p:sp>
          <p:nvSpPr>
            <p:cNvPr id="11355" name="Google Shape;11355;p71"/>
            <p:cNvSpPr/>
            <p:nvPr/>
          </p:nvSpPr>
          <p:spPr>
            <a:xfrm>
              <a:off x="3110550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71"/>
            <p:cNvSpPr/>
            <p:nvPr/>
          </p:nvSpPr>
          <p:spPr>
            <a:xfrm>
              <a:off x="3158450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71"/>
            <p:cNvSpPr/>
            <p:nvPr/>
          </p:nvSpPr>
          <p:spPr>
            <a:xfrm>
              <a:off x="3206650" y="33176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71"/>
            <p:cNvSpPr/>
            <p:nvPr/>
          </p:nvSpPr>
          <p:spPr>
            <a:xfrm>
              <a:off x="3254525" y="33176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71"/>
            <p:cNvSpPr/>
            <p:nvPr/>
          </p:nvSpPr>
          <p:spPr>
            <a:xfrm>
              <a:off x="3302125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71"/>
            <p:cNvSpPr/>
            <p:nvPr/>
          </p:nvSpPr>
          <p:spPr>
            <a:xfrm>
              <a:off x="3350025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71"/>
            <p:cNvSpPr/>
            <p:nvPr/>
          </p:nvSpPr>
          <p:spPr>
            <a:xfrm>
              <a:off x="3397925" y="33176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71"/>
            <p:cNvSpPr/>
            <p:nvPr/>
          </p:nvSpPr>
          <p:spPr>
            <a:xfrm>
              <a:off x="3110550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71"/>
            <p:cNvSpPr/>
            <p:nvPr/>
          </p:nvSpPr>
          <p:spPr>
            <a:xfrm>
              <a:off x="3158450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71"/>
            <p:cNvSpPr/>
            <p:nvPr/>
          </p:nvSpPr>
          <p:spPr>
            <a:xfrm>
              <a:off x="3206650" y="33658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71"/>
            <p:cNvSpPr/>
            <p:nvPr/>
          </p:nvSpPr>
          <p:spPr>
            <a:xfrm>
              <a:off x="3254525" y="33658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71"/>
            <p:cNvSpPr/>
            <p:nvPr/>
          </p:nvSpPr>
          <p:spPr>
            <a:xfrm>
              <a:off x="3302125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71"/>
            <p:cNvSpPr/>
            <p:nvPr/>
          </p:nvSpPr>
          <p:spPr>
            <a:xfrm>
              <a:off x="3350025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71"/>
            <p:cNvSpPr/>
            <p:nvPr/>
          </p:nvSpPr>
          <p:spPr>
            <a:xfrm>
              <a:off x="3397925" y="33658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71"/>
            <p:cNvSpPr/>
            <p:nvPr/>
          </p:nvSpPr>
          <p:spPr>
            <a:xfrm>
              <a:off x="3206650" y="3413700"/>
              <a:ext cx="47900" cy="47900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71"/>
            <p:cNvSpPr/>
            <p:nvPr/>
          </p:nvSpPr>
          <p:spPr>
            <a:xfrm>
              <a:off x="330212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71"/>
            <p:cNvSpPr/>
            <p:nvPr/>
          </p:nvSpPr>
          <p:spPr>
            <a:xfrm>
              <a:off x="335002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71"/>
            <p:cNvSpPr/>
            <p:nvPr/>
          </p:nvSpPr>
          <p:spPr>
            <a:xfrm>
              <a:off x="2919275" y="3222125"/>
              <a:ext cx="47925" cy="47600"/>
            </a:xfrm>
            <a:custGeom>
              <a:avLst/>
              <a:gdLst/>
              <a:ahLst/>
              <a:cxnLst/>
              <a:rect l="l" t="t" r="r" b="b"/>
              <a:pathLst>
                <a:path w="1917" h="1904" extrusionOk="0">
                  <a:moveTo>
                    <a:pt x="1" y="0"/>
                  </a:moveTo>
                  <a:lnTo>
                    <a:pt x="1" y="1904"/>
                  </a:lnTo>
                  <a:lnTo>
                    <a:pt x="1916" y="1904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71"/>
            <p:cNvSpPr/>
            <p:nvPr/>
          </p:nvSpPr>
          <p:spPr>
            <a:xfrm>
              <a:off x="2967175" y="3222125"/>
              <a:ext cx="47925" cy="47600"/>
            </a:xfrm>
            <a:custGeom>
              <a:avLst/>
              <a:gdLst/>
              <a:ahLst/>
              <a:cxnLst/>
              <a:rect l="l" t="t" r="r" b="b"/>
              <a:pathLst>
                <a:path w="1917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16" y="1904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71"/>
            <p:cNvSpPr/>
            <p:nvPr/>
          </p:nvSpPr>
          <p:spPr>
            <a:xfrm>
              <a:off x="3015075" y="3222125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71"/>
            <p:cNvSpPr/>
            <p:nvPr/>
          </p:nvSpPr>
          <p:spPr>
            <a:xfrm>
              <a:off x="2871675" y="32697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1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71"/>
            <p:cNvSpPr/>
            <p:nvPr/>
          </p:nvSpPr>
          <p:spPr>
            <a:xfrm>
              <a:off x="2919275" y="32697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1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71"/>
            <p:cNvSpPr/>
            <p:nvPr/>
          </p:nvSpPr>
          <p:spPr>
            <a:xfrm>
              <a:off x="2967175" y="32697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71"/>
            <p:cNvSpPr/>
            <p:nvPr/>
          </p:nvSpPr>
          <p:spPr>
            <a:xfrm>
              <a:off x="3015075" y="32697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71"/>
            <p:cNvSpPr/>
            <p:nvPr/>
          </p:nvSpPr>
          <p:spPr>
            <a:xfrm>
              <a:off x="3062950" y="32697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1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71"/>
            <p:cNvSpPr/>
            <p:nvPr/>
          </p:nvSpPr>
          <p:spPr>
            <a:xfrm>
              <a:off x="2871675" y="33176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71"/>
            <p:cNvSpPr/>
            <p:nvPr/>
          </p:nvSpPr>
          <p:spPr>
            <a:xfrm>
              <a:off x="2919275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71"/>
            <p:cNvSpPr/>
            <p:nvPr/>
          </p:nvSpPr>
          <p:spPr>
            <a:xfrm>
              <a:off x="3015075" y="33176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71"/>
            <p:cNvSpPr/>
            <p:nvPr/>
          </p:nvSpPr>
          <p:spPr>
            <a:xfrm>
              <a:off x="3062950" y="33176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71"/>
            <p:cNvSpPr/>
            <p:nvPr/>
          </p:nvSpPr>
          <p:spPr>
            <a:xfrm>
              <a:off x="2871675" y="33658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71"/>
            <p:cNvSpPr/>
            <p:nvPr/>
          </p:nvSpPr>
          <p:spPr>
            <a:xfrm>
              <a:off x="2919275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71"/>
            <p:cNvSpPr/>
            <p:nvPr/>
          </p:nvSpPr>
          <p:spPr>
            <a:xfrm>
              <a:off x="3015075" y="33658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71"/>
            <p:cNvSpPr/>
            <p:nvPr/>
          </p:nvSpPr>
          <p:spPr>
            <a:xfrm>
              <a:off x="3062950" y="33658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71"/>
            <p:cNvSpPr/>
            <p:nvPr/>
          </p:nvSpPr>
          <p:spPr>
            <a:xfrm>
              <a:off x="2871675" y="3413700"/>
              <a:ext cx="47625" cy="47900"/>
            </a:xfrm>
            <a:custGeom>
              <a:avLst/>
              <a:gdLst/>
              <a:ahLst/>
              <a:cxnLst/>
              <a:rect l="l" t="t" r="r" b="b"/>
              <a:pathLst>
                <a:path w="1905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71"/>
            <p:cNvSpPr/>
            <p:nvPr/>
          </p:nvSpPr>
          <p:spPr>
            <a:xfrm>
              <a:off x="291927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71"/>
            <p:cNvSpPr/>
            <p:nvPr/>
          </p:nvSpPr>
          <p:spPr>
            <a:xfrm>
              <a:off x="296717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71"/>
            <p:cNvSpPr/>
            <p:nvPr/>
          </p:nvSpPr>
          <p:spPr>
            <a:xfrm>
              <a:off x="3015075" y="34137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71"/>
            <p:cNvSpPr/>
            <p:nvPr/>
          </p:nvSpPr>
          <p:spPr>
            <a:xfrm>
              <a:off x="3062950" y="3413700"/>
              <a:ext cx="47625" cy="47900"/>
            </a:xfrm>
            <a:custGeom>
              <a:avLst/>
              <a:gdLst/>
              <a:ahLst/>
              <a:cxnLst/>
              <a:rect l="l" t="t" r="r" b="b"/>
              <a:pathLst>
                <a:path w="1905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71"/>
            <p:cNvSpPr/>
            <p:nvPr/>
          </p:nvSpPr>
          <p:spPr>
            <a:xfrm>
              <a:off x="2919275" y="3461275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1"/>
                  </a:moveTo>
                  <a:lnTo>
                    <a:pt x="1" y="1917"/>
                  </a:lnTo>
                  <a:lnTo>
                    <a:pt x="1916" y="1917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71"/>
            <p:cNvSpPr/>
            <p:nvPr/>
          </p:nvSpPr>
          <p:spPr>
            <a:xfrm>
              <a:off x="2967175" y="3461275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16" y="1917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71"/>
            <p:cNvSpPr/>
            <p:nvPr/>
          </p:nvSpPr>
          <p:spPr>
            <a:xfrm>
              <a:off x="3015075" y="34612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6" name="Google Shape;11396;p71"/>
          <p:cNvGrpSpPr/>
          <p:nvPr/>
        </p:nvGrpSpPr>
        <p:grpSpPr>
          <a:xfrm>
            <a:off x="4284925" y="836875"/>
            <a:ext cx="574150" cy="287075"/>
            <a:chOff x="2871675" y="3222125"/>
            <a:chExt cx="574150" cy="287075"/>
          </a:xfrm>
        </p:grpSpPr>
        <p:sp>
          <p:nvSpPr>
            <p:cNvPr id="11397" name="Google Shape;11397;p71"/>
            <p:cNvSpPr/>
            <p:nvPr/>
          </p:nvSpPr>
          <p:spPr>
            <a:xfrm>
              <a:off x="3110550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71"/>
            <p:cNvSpPr/>
            <p:nvPr/>
          </p:nvSpPr>
          <p:spPr>
            <a:xfrm>
              <a:off x="3158450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71"/>
            <p:cNvSpPr/>
            <p:nvPr/>
          </p:nvSpPr>
          <p:spPr>
            <a:xfrm>
              <a:off x="3206650" y="33176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71"/>
            <p:cNvSpPr/>
            <p:nvPr/>
          </p:nvSpPr>
          <p:spPr>
            <a:xfrm>
              <a:off x="3254525" y="33176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71"/>
            <p:cNvSpPr/>
            <p:nvPr/>
          </p:nvSpPr>
          <p:spPr>
            <a:xfrm>
              <a:off x="3302125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71"/>
            <p:cNvSpPr/>
            <p:nvPr/>
          </p:nvSpPr>
          <p:spPr>
            <a:xfrm>
              <a:off x="3350025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71"/>
            <p:cNvSpPr/>
            <p:nvPr/>
          </p:nvSpPr>
          <p:spPr>
            <a:xfrm>
              <a:off x="3397925" y="33176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71"/>
            <p:cNvSpPr/>
            <p:nvPr/>
          </p:nvSpPr>
          <p:spPr>
            <a:xfrm>
              <a:off x="3110550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71"/>
            <p:cNvSpPr/>
            <p:nvPr/>
          </p:nvSpPr>
          <p:spPr>
            <a:xfrm>
              <a:off x="3158450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71"/>
            <p:cNvSpPr/>
            <p:nvPr/>
          </p:nvSpPr>
          <p:spPr>
            <a:xfrm>
              <a:off x="3206650" y="33658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71"/>
            <p:cNvSpPr/>
            <p:nvPr/>
          </p:nvSpPr>
          <p:spPr>
            <a:xfrm>
              <a:off x="3254525" y="33658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71"/>
            <p:cNvSpPr/>
            <p:nvPr/>
          </p:nvSpPr>
          <p:spPr>
            <a:xfrm>
              <a:off x="3302125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71"/>
            <p:cNvSpPr/>
            <p:nvPr/>
          </p:nvSpPr>
          <p:spPr>
            <a:xfrm>
              <a:off x="3350025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71"/>
            <p:cNvSpPr/>
            <p:nvPr/>
          </p:nvSpPr>
          <p:spPr>
            <a:xfrm>
              <a:off x="3397925" y="33658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71"/>
            <p:cNvSpPr/>
            <p:nvPr/>
          </p:nvSpPr>
          <p:spPr>
            <a:xfrm>
              <a:off x="3206650" y="3413700"/>
              <a:ext cx="47900" cy="47900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71"/>
            <p:cNvSpPr/>
            <p:nvPr/>
          </p:nvSpPr>
          <p:spPr>
            <a:xfrm>
              <a:off x="330212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71"/>
            <p:cNvSpPr/>
            <p:nvPr/>
          </p:nvSpPr>
          <p:spPr>
            <a:xfrm>
              <a:off x="335002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71"/>
            <p:cNvSpPr/>
            <p:nvPr/>
          </p:nvSpPr>
          <p:spPr>
            <a:xfrm>
              <a:off x="2919275" y="3222125"/>
              <a:ext cx="47925" cy="47600"/>
            </a:xfrm>
            <a:custGeom>
              <a:avLst/>
              <a:gdLst/>
              <a:ahLst/>
              <a:cxnLst/>
              <a:rect l="l" t="t" r="r" b="b"/>
              <a:pathLst>
                <a:path w="1917" h="1904" extrusionOk="0">
                  <a:moveTo>
                    <a:pt x="1" y="0"/>
                  </a:moveTo>
                  <a:lnTo>
                    <a:pt x="1" y="1904"/>
                  </a:lnTo>
                  <a:lnTo>
                    <a:pt x="1916" y="1904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71"/>
            <p:cNvSpPr/>
            <p:nvPr/>
          </p:nvSpPr>
          <p:spPr>
            <a:xfrm>
              <a:off x="2967175" y="3222125"/>
              <a:ext cx="47925" cy="47600"/>
            </a:xfrm>
            <a:custGeom>
              <a:avLst/>
              <a:gdLst/>
              <a:ahLst/>
              <a:cxnLst/>
              <a:rect l="l" t="t" r="r" b="b"/>
              <a:pathLst>
                <a:path w="1917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16" y="1904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71"/>
            <p:cNvSpPr/>
            <p:nvPr/>
          </p:nvSpPr>
          <p:spPr>
            <a:xfrm>
              <a:off x="3015075" y="3222125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71"/>
            <p:cNvSpPr/>
            <p:nvPr/>
          </p:nvSpPr>
          <p:spPr>
            <a:xfrm>
              <a:off x="2871675" y="32697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1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71"/>
            <p:cNvSpPr/>
            <p:nvPr/>
          </p:nvSpPr>
          <p:spPr>
            <a:xfrm>
              <a:off x="2919275" y="32697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1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71"/>
            <p:cNvSpPr/>
            <p:nvPr/>
          </p:nvSpPr>
          <p:spPr>
            <a:xfrm>
              <a:off x="2967175" y="32697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71"/>
            <p:cNvSpPr/>
            <p:nvPr/>
          </p:nvSpPr>
          <p:spPr>
            <a:xfrm>
              <a:off x="3015075" y="32697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71"/>
            <p:cNvSpPr/>
            <p:nvPr/>
          </p:nvSpPr>
          <p:spPr>
            <a:xfrm>
              <a:off x="3062950" y="32697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1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71"/>
            <p:cNvSpPr/>
            <p:nvPr/>
          </p:nvSpPr>
          <p:spPr>
            <a:xfrm>
              <a:off x="2871675" y="33176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71"/>
            <p:cNvSpPr/>
            <p:nvPr/>
          </p:nvSpPr>
          <p:spPr>
            <a:xfrm>
              <a:off x="2919275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71"/>
            <p:cNvSpPr/>
            <p:nvPr/>
          </p:nvSpPr>
          <p:spPr>
            <a:xfrm>
              <a:off x="3015075" y="33176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71"/>
            <p:cNvSpPr/>
            <p:nvPr/>
          </p:nvSpPr>
          <p:spPr>
            <a:xfrm>
              <a:off x="3062950" y="33176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71"/>
            <p:cNvSpPr/>
            <p:nvPr/>
          </p:nvSpPr>
          <p:spPr>
            <a:xfrm>
              <a:off x="2871675" y="33658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71"/>
            <p:cNvSpPr/>
            <p:nvPr/>
          </p:nvSpPr>
          <p:spPr>
            <a:xfrm>
              <a:off x="2919275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71"/>
            <p:cNvSpPr/>
            <p:nvPr/>
          </p:nvSpPr>
          <p:spPr>
            <a:xfrm>
              <a:off x="3015075" y="33658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71"/>
            <p:cNvSpPr/>
            <p:nvPr/>
          </p:nvSpPr>
          <p:spPr>
            <a:xfrm>
              <a:off x="3062950" y="33658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71"/>
            <p:cNvSpPr/>
            <p:nvPr/>
          </p:nvSpPr>
          <p:spPr>
            <a:xfrm>
              <a:off x="2871675" y="3413700"/>
              <a:ext cx="47625" cy="47900"/>
            </a:xfrm>
            <a:custGeom>
              <a:avLst/>
              <a:gdLst/>
              <a:ahLst/>
              <a:cxnLst/>
              <a:rect l="l" t="t" r="r" b="b"/>
              <a:pathLst>
                <a:path w="1905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71"/>
            <p:cNvSpPr/>
            <p:nvPr/>
          </p:nvSpPr>
          <p:spPr>
            <a:xfrm>
              <a:off x="291927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71"/>
            <p:cNvSpPr/>
            <p:nvPr/>
          </p:nvSpPr>
          <p:spPr>
            <a:xfrm>
              <a:off x="296717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71"/>
            <p:cNvSpPr/>
            <p:nvPr/>
          </p:nvSpPr>
          <p:spPr>
            <a:xfrm>
              <a:off x="3015075" y="34137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71"/>
            <p:cNvSpPr/>
            <p:nvPr/>
          </p:nvSpPr>
          <p:spPr>
            <a:xfrm>
              <a:off x="3062950" y="3413700"/>
              <a:ext cx="47625" cy="47900"/>
            </a:xfrm>
            <a:custGeom>
              <a:avLst/>
              <a:gdLst/>
              <a:ahLst/>
              <a:cxnLst/>
              <a:rect l="l" t="t" r="r" b="b"/>
              <a:pathLst>
                <a:path w="1905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71"/>
            <p:cNvSpPr/>
            <p:nvPr/>
          </p:nvSpPr>
          <p:spPr>
            <a:xfrm>
              <a:off x="2919275" y="3461275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1"/>
                  </a:moveTo>
                  <a:lnTo>
                    <a:pt x="1" y="1917"/>
                  </a:lnTo>
                  <a:lnTo>
                    <a:pt x="1916" y="1917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71"/>
            <p:cNvSpPr/>
            <p:nvPr/>
          </p:nvSpPr>
          <p:spPr>
            <a:xfrm>
              <a:off x="2967175" y="3461275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16" y="1917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71"/>
            <p:cNvSpPr/>
            <p:nvPr/>
          </p:nvSpPr>
          <p:spPr>
            <a:xfrm>
              <a:off x="3015075" y="34612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8" name="Google Shape;11438;p71"/>
          <p:cNvGrpSpPr/>
          <p:nvPr/>
        </p:nvGrpSpPr>
        <p:grpSpPr>
          <a:xfrm>
            <a:off x="5123125" y="836875"/>
            <a:ext cx="574150" cy="287075"/>
            <a:chOff x="2871675" y="3222125"/>
            <a:chExt cx="574150" cy="287075"/>
          </a:xfrm>
        </p:grpSpPr>
        <p:sp>
          <p:nvSpPr>
            <p:cNvPr id="11439" name="Google Shape;11439;p71"/>
            <p:cNvSpPr/>
            <p:nvPr/>
          </p:nvSpPr>
          <p:spPr>
            <a:xfrm>
              <a:off x="3110550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71"/>
            <p:cNvSpPr/>
            <p:nvPr/>
          </p:nvSpPr>
          <p:spPr>
            <a:xfrm>
              <a:off x="3158450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71"/>
            <p:cNvSpPr/>
            <p:nvPr/>
          </p:nvSpPr>
          <p:spPr>
            <a:xfrm>
              <a:off x="3206650" y="33176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71"/>
            <p:cNvSpPr/>
            <p:nvPr/>
          </p:nvSpPr>
          <p:spPr>
            <a:xfrm>
              <a:off x="3254525" y="33176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71"/>
            <p:cNvSpPr/>
            <p:nvPr/>
          </p:nvSpPr>
          <p:spPr>
            <a:xfrm>
              <a:off x="3302125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71"/>
            <p:cNvSpPr/>
            <p:nvPr/>
          </p:nvSpPr>
          <p:spPr>
            <a:xfrm>
              <a:off x="3350025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71"/>
            <p:cNvSpPr/>
            <p:nvPr/>
          </p:nvSpPr>
          <p:spPr>
            <a:xfrm>
              <a:off x="3397925" y="33176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71"/>
            <p:cNvSpPr/>
            <p:nvPr/>
          </p:nvSpPr>
          <p:spPr>
            <a:xfrm>
              <a:off x="3110550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71"/>
            <p:cNvSpPr/>
            <p:nvPr/>
          </p:nvSpPr>
          <p:spPr>
            <a:xfrm>
              <a:off x="3158450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71"/>
            <p:cNvSpPr/>
            <p:nvPr/>
          </p:nvSpPr>
          <p:spPr>
            <a:xfrm>
              <a:off x="3206650" y="33658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71"/>
            <p:cNvSpPr/>
            <p:nvPr/>
          </p:nvSpPr>
          <p:spPr>
            <a:xfrm>
              <a:off x="3254525" y="33658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71"/>
            <p:cNvSpPr/>
            <p:nvPr/>
          </p:nvSpPr>
          <p:spPr>
            <a:xfrm>
              <a:off x="3302125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71"/>
            <p:cNvSpPr/>
            <p:nvPr/>
          </p:nvSpPr>
          <p:spPr>
            <a:xfrm>
              <a:off x="3350025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71"/>
            <p:cNvSpPr/>
            <p:nvPr/>
          </p:nvSpPr>
          <p:spPr>
            <a:xfrm>
              <a:off x="3397925" y="3365800"/>
              <a:ext cx="47900" cy="47925"/>
            </a:xfrm>
            <a:custGeom>
              <a:avLst/>
              <a:gdLst/>
              <a:ahLst/>
              <a:cxnLst/>
              <a:rect l="l" t="t" r="r" b="b"/>
              <a:pathLst>
                <a:path w="1916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71"/>
            <p:cNvSpPr/>
            <p:nvPr/>
          </p:nvSpPr>
          <p:spPr>
            <a:xfrm>
              <a:off x="3206650" y="3413700"/>
              <a:ext cx="47900" cy="47900"/>
            </a:xfrm>
            <a:custGeom>
              <a:avLst/>
              <a:gdLst/>
              <a:ahLst/>
              <a:cxnLst/>
              <a:rect l="l" t="t" r="r" b="b"/>
              <a:pathLst>
                <a:path w="1916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71"/>
            <p:cNvSpPr/>
            <p:nvPr/>
          </p:nvSpPr>
          <p:spPr>
            <a:xfrm>
              <a:off x="330212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71"/>
            <p:cNvSpPr/>
            <p:nvPr/>
          </p:nvSpPr>
          <p:spPr>
            <a:xfrm>
              <a:off x="335002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71"/>
            <p:cNvSpPr/>
            <p:nvPr/>
          </p:nvSpPr>
          <p:spPr>
            <a:xfrm>
              <a:off x="2919275" y="3222125"/>
              <a:ext cx="47925" cy="47600"/>
            </a:xfrm>
            <a:custGeom>
              <a:avLst/>
              <a:gdLst/>
              <a:ahLst/>
              <a:cxnLst/>
              <a:rect l="l" t="t" r="r" b="b"/>
              <a:pathLst>
                <a:path w="1917" h="1904" extrusionOk="0">
                  <a:moveTo>
                    <a:pt x="1" y="0"/>
                  </a:moveTo>
                  <a:lnTo>
                    <a:pt x="1" y="1904"/>
                  </a:lnTo>
                  <a:lnTo>
                    <a:pt x="1916" y="1904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71"/>
            <p:cNvSpPr/>
            <p:nvPr/>
          </p:nvSpPr>
          <p:spPr>
            <a:xfrm>
              <a:off x="2967175" y="3222125"/>
              <a:ext cx="47925" cy="47600"/>
            </a:xfrm>
            <a:custGeom>
              <a:avLst/>
              <a:gdLst/>
              <a:ahLst/>
              <a:cxnLst/>
              <a:rect l="l" t="t" r="r" b="b"/>
              <a:pathLst>
                <a:path w="1917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16" y="1904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71"/>
            <p:cNvSpPr/>
            <p:nvPr/>
          </p:nvSpPr>
          <p:spPr>
            <a:xfrm>
              <a:off x="3015075" y="3222125"/>
              <a:ext cx="47600" cy="47600"/>
            </a:xfrm>
            <a:custGeom>
              <a:avLst/>
              <a:gdLst/>
              <a:ahLst/>
              <a:cxnLst/>
              <a:rect l="l" t="t" r="r" b="b"/>
              <a:pathLst>
                <a:path w="1904" h="1904" extrusionOk="0">
                  <a:moveTo>
                    <a:pt x="0" y="0"/>
                  </a:moveTo>
                  <a:lnTo>
                    <a:pt x="0" y="1904"/>
                  </a:lnTo>
                  <a:lnTo>
                    <a:pt x="1904" y="1904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71"/>
            <p:cNvSpPr/>
            <p:nvPr/>
          </p:nvSpPr>
          <p:spPr>
            <a:xfrm>
              <a:off x="2871675" y="32697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1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71"/>
            <p:cNvSpPr/>
            <p:nvPr/>
          </p:nvSpPr>
          <p:spPr>
            <a:xfrm>
              <a:off x="2919275" y="32697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1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71"/>
            <p:cNvSpPr/>
            <p:nvPr/>
          </p:nvSpPr>
          <p:spPr>
            <a:xfrm>
              <a:off x="2967175" y="32697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71"/>
            <p:cNvSpPr/>
            <p:nvPr/>
          </p:nvSpPr>
          <p:spPr>
            <a:xfrm>
              <a:off x="3015075" y="32697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71"/>
            <p:cNvSpPr/>
            <p:nvPr/>
          </p:nvSpPr>
          <p:spPr>
            <a:xfrm>
              <a:off x="3062950" y="32697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1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FFED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71"/>
            <p:cNvSpPr/>
            <p:nvPr/>
          </p:nvSpPr>
          <p:spPr>
            <a:xfrm>
              <a:off x="2871675" y="33176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71"/>
            <p:cNvSpPr/>
            <p:nvPr/>
          </p:nvSpPr>
          <p:spPr>
            <a:xfrm>
              <a:off x="2919275" y="33176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71"/>
            <p:cNvSpPr/>
            <p:nvPr/>
          </p:nvSpPr>
          <p:spPr>
            <a:xfrm>
              <a:off x="3015075" y="33176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71"/>
            <p:cNvSpPr/>
            <p:nvPr/>
          </p:nvSpPr>
          <p:spPr>
            <a:xfrm>
              <a:off x="3062950" y="33176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71"/>
            <p:cNvSpPr/>
            <p:nvPr/>
          </p:nvSpPr>
          <p:spPr>
            <a:xfrm>
              <a:off x="2871675" y="33658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71"/>
            <p:cNvSpPr/>
            <p:nvPr/>
          </p:nvSpPr>
          <p:spPr>
            <a:xfrm>
              <a:off x="2919275" y="3365800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71"/>
            <p:cNvSpPr/>
            <p:nvPr/>
          </p:nvSpPr>
          <p:spPr>
            <a:xfrm>
              <a:off x="3015075" y="3365800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71"/>
            <p:cNvSpPr/>
            <p:nvPr/>
          </p:nvSpPr>
          <p:spPr>
            <a:xfrm>
              <a:off x="3062950" y="3365800"/>
              <a:ext cx="47625" cy="47925"/>
            </a:xfrm>
            <a:custGeom>
              <a:avLst/>
              <a:gdLst/>
              <a:ahLst/>
              <a:cxnLst/>
              <a:rect l="l" t="t" r="r" b="b"/>
              <a:pathLst>
                <a:path w="1905" h="1917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71"/>
            <p:cNvSpPr/>
            <p:nvPr/>
          </p:nvSpPr>
          <p:spPr>
            <a:xfrm>
              <a:off x="2871675" y="3413700"/>
              <a:ext cx="47625" cy="47900"/>
            </a:xfrm>
            <a:custGeom>
              <a:avLst/>
              <a:gdLst/>
              <a:ahLst/>
              <a:cxnLst/>
              <a:rect l="l" t="t" r="r" b="b"/>
              <a:pathLst>
                <a:path w="1905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71"/>
            <p:cNvSpPr/>
            <p:nvPr/>
          </p:nvSpPr>
          <p:spPr>
            <a:xfrm>
              <a:off x="291927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71"/>
            <p:cNvSpPr/>
            <p:nvPr/>
          </p:nvSpPr>
          <p:spPr>
            <a:xfrm>
              <a:off x="2967175" y="3413700"/>
              <a:ext cx="47925" cy="47900"/>
            </a:xfrm>
            <a:custGeom>
              <a:avLst/>
              <a:gdLst/>
              <a:ahLst/>
              <a:cxnLst/>
              <a:rect l="l" t="t" r="r" b="b"/>
              <a:pathLst>
                <a:path w="1917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16" y="1916"/>
                  </a:lnTo>
                  <a:lnTo>
                    <a:pt x="1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71"/>
            <p:cNvSpPr/>
            <p:nvPr/>
          </p:nvSpPr>
          <p:spPr>
            <a:xfrm>
              <a:off x="3015075" y="3413700"/>
              <a:ext cx="47600" cy="47900"/>
            </a:xfrm>
            <a:custGeom>
              <a:avLst/>
              <a:gdLst/>
              <a:ahLst/>
              <a:cxnLst/>
              <a:rect l="l" t="t" r="r" b="b"/>
              <a:pathLst>
                <a:path w="1904" h="1916" extrusionOk="0">
                  <a:moveTo>
                    <a:pt x="0" y="0"/>
                  </a:moveTo>
                  <a:lnTo>
                    <a:pt x="0" y="1916"/>
                  </a:lnTo>
                  <a:lnTo>
                    <a:pt x="1904" y="1916"/>
                  </a:lnTo>
                  <a:lnTo>
                    <a:pt x="19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71"/>
            <p:cNvSpPr/>
            <p:nvPr/>
          </p:nvSpPr>
          <p:spPr>
            <a:xfrm>
              <a:off x="3062950" y="3413700"/>
              <a:ext cx="47625" cy="47900"/>
            </a:xfrm>
            <a:custGeom>
              <a:avLst/>
              <a:gdLst/>
              <a:ahLst/>
              <a:cxnLst/>
              <a:rect l="l" t="t" r="r" b="b"/>
              <a:pathLst>
                <a:path w="1905" h="1916" extrusionOk="0">
                  <a:moveTo>
                    <a:pt x="1" y="0"/>
                  </a:moveTo>
                  <a:lnTo>
                    <a:pt x="1" y="1916"/>
                  </a:lnTo>
                  <a:lnTo>
                    <a:pt x="1905" y="1916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71"/>
            <p:cNvSpPr/>
            <p:nvPr/>
          </p:nvSpPr>
          <p:spPr>
            <a:xfrm>
              <a:off x="2919275" y="3461275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1" y="1"/>
                  </a:moveTo>
                  <a:lnTo>
                    <a:pt x="1" y="1917"/>
                  </a:lnTo>
                  <a:lnTo>
                    <a:pt x="1916" y="1917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71"/>
            <p:cNvSpPr/>
            <p:nvPr/>
          </p:nvSpPr>
          <p:spPr>
            <a:xfrm>
              <a:off x="2967175" y="3461275"/>
              <a:ext cx="47925" cy="47925"/>
            </a:xfrm>
            <a:custGeom>
              <a:avLst/>
              <a:gdLst/>
              <a:ahLst/>
              <a:cxnLst/>
              <a:rect l="l" t="t" r="r" b="b"/>
              <a:pathLst>
                <a:path w="1917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16" y="1917"/>
                  </a:lnTo>
                  <a:lnTo>
                    <a:pt x="19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71"/>
            <p:cNvSpPr/>
            <p:nvPr/>
          </p:nvSpPr>
          <p:spPr>
            <a:xfrm>
              <a:off x="3015075" y="3461275"/>
              <a:ext cx="47600" cy="47925"/>
            </a:xfrm>
            <a:custGeom>
              <a:avLst/>
              <a:gdLst/>
              <a:ahLst/>
              <a:cxnLst/>
              <a:rect l="l" t="t" r="r" b="b"/>
              <a:pathLst>
                <a:path w="1904" h="1917" extrusionOk="0">
                  <a:moveTo>
                    <a:pt x="0" y="1"/>
                  </a:moveTo>
                  <a:lnTo>
                    <a:pt x="0" y="1917"/>
                  </a:lnTo>
                  <a:lnTo>
                    <a:pt x="1904" y="1917"/>
                  </a:lnTo>
                  <a:lnTo>
                    <a:pt x="19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5DD75B2-7F4C-4D21-CA72-C0246C43CA3A}"/>
                  </a:ext>
                </a:extLst>
              </p14:cNvPr>
              <p14:cNvContentPartPr/>
              <p14:nvPr/>
            </p14:nvContentPartPr>
            <p14:xfrm>
              <a:off x="3592631" y="1914131"/>
              <a:ext cx="9396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5DD75B2-7F4C-4D21-CA72-C0246C43CA3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56631" y="1878131"/>
                <a:ext cx="165600" cy="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5251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5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9" name="Google Shape;15819;p109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HVALA!</a:t>
            </a:r>
            <a:endParaRPr/>
          </a:p>
        </p:txBody>
      </p:sp>
      <p:sp>
        <p:nvSpPr>
          <p:cNvPr id="15820" name="Google Shape;15820;p109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Imate li pitanja?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rd51779@fer.hr</a:t>
            </a:r>
            <a:endParaRPr/>
          </a:p>
        </p:txBody>
      </p:sp>
      <p:grpSp>
        <p:nvGrpSpPr>
          <p:cNvPr id="15822" name="Google Shape;15822;p109"/>
          <p:cNvGrpSpPr/>
          <p:nvPr/>
        </p:nvGrpSpPr>
        <p:grpSpPr>
          <a:xfrm>
            <a:off x="5019289" y="3216696"/>
            <a:ext cx="356993" cy="318171"/>
            <a:chOff x="1190625" y="521900"/>
            <a:chExt cx="5219200" cy="4651625"/>
          </a:xfrm>
        </p:grpSpPr>
        <p:sp>
          <p:nvSpPr>
            <p:cNvPr id="15823" name="Google Shape;15823;p109"/>
            <p:cNvSpPr/>
            <p:nvPr/>
          </p:nvSpPr>
          <p:spPr>
            <a:xfrm>
              <a:off x="1190625" y="521900"/>
              <a:ext cx="5219200" cy="4651625"/>
            </a:xfrm>
            <a:custGeom>
              <a:avLst/>
              <a:gdLst/>
              <a:ahLst/>
              <a:cxnLst/>
              <a:rect l="l" t="t" r="r" b="b"/>
              <a:pathLst>
                <a:path w="208768" h="186065" extrusionOk="0">
                  <a:moveTo>
                    <a:pt x="104384" y="1"/>
                  </a:moveTo>
                  <a:lnTo>
                    <a:pt x="104384" y="13603"/>
                  </a:lnTo>
                  <a:lnTo>
                    <a:pt x="90781" y="13603"/>
                  </a:lnTo>
                  <a:lnTo>
                    <a:pt x="90781" y="27238"/>
                  </a:lnTo>
                  <a:lnTo>
                    <a:pt x="77146" y="27238"/>
                  </a:lnTo>
                  <a:lnTo>
                    <a:pt x="77146" y="54443"/>
                  </a:lnTo>
                  <a:lnTo>
                    <a:pt x="59009" y="54443"/>
                  </a:lnTo>
                  <a:lnTo>
                    <a:pt x="59009" y="40841"/>
                  </a:lnTo>
                  <a:lnTo>
                    <a:pt x="40840" y="40841"/>
                  </a:lnTo>
                  <a:lnTo>
                    <a:pt x="40840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0" y="13603"/>
                  </a:lnTo>
                  <a:lnTo>
                    <a:pt x="0" y="90749"/>
                  </a:lnTo>
                  <a:lnTo>
                    <a:pt x="13602" y="90749"/>
                  </a:lnTo>
                  <a:lnTo>
                    <a:pt x="13602" y="104384"/>
                  </a:lnTo>
                  <a:lnTo>
                    <a:pt x="27238" y="104384"/>
                  </a:lnTo>
                  <a:lnTo>
                    <a:pt x="27238" y="117987"/>
                  </a:lnTo>
                  <a:lnTo>
                    <a:pt x="40840" y="117987"/>
                  </a:lnTo>
                  <a:lnTo>
                    <a:pt x="40840" y="145224"/>
                  </a:lnTo>
                  <a:lnTo>
                    <a:pt x="27238" y="145224"/>
                  </a:lnTo>
                  <a:lnTo>
                    <a:pt x="27238" y="158827"/>
                  </a:lnTo>
                  <a:lnTo>
                    <a:pt x="13602" y="158827"/>
                  </a:lnTo>
                  <a:lnTo>
                    <a:pt x="13602" y="186064"/>
                  </a:lnTo>
                  <a:lnTo>
                    <a:pt x="140689" y="186064"/>
                  </a:lnTo>
                  <a:lnTo>
                    <a:pt x="140689" y="172462"/>
                  </a:lnTo>
                  <a:lnTo>
                    <a:pt x="154292" y="172462"/>
                  </a:lnTo>
                  <a:lnTo>
                    <a:pt x="154292" y="158827"/>
                  </a:lnTo>
                  <a:lnTo>
                    <a:pt x="167927" y="158827"/>
                  </a:lnTo>
                  <a:lnTo>
                    <a:pt x="167927" y="145224"/>
                  </a:lnTo>
                  <a:lnTo>
                    <a:pt x="181530" y="145224"/>
                  </a:lnTo>
                  <a:lnTo>
                    <a:pt x="181530" y="95316"/>
                  </a:lnTo>
                  <a:lnTo>
                    <a:pt x="195165" y="95316"/>
                  </a:lnTo>
                  <a:lnTo>
                    <a:pt x="195165" y="81681"/>
                  </a:lnTo>
                  <a:lnTo>
                    <a:pt x="208767" y="81681"/>
                  </a:lnTo>
                  <a:lnTo>
                    <a:pt x="208767" y="54443"/>
                  </a:lnTo>
                  <a:lnTo>
                    <a:pt x="181530" y="54443"/>
                  </a:lnTo>
                  <a:lnTo>
                    <a:pt x="181530" y="27238"/>
                  </a:lnTo>
                  <a:lnTo>
                    <a:pt x="167927" y="27238"/>
                  </a:lnTo>
                  <a:lnTo>
                    <a:pt x="167927" y="13603"/>
                  </a:lnTo>
                  <a:lnTo>
                    <a:pt x="154292" y="13603"/>
                  </a:lnTo>
                  <a:lnTo>
                    <a:pt x="1542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4" name="Google Shape;15824;p109"/>
            <p:cNvSpPr/>
            <p:nvPr/>
          </p:nvSpPr>
          <p:spPr>
            <a:xfrm>
              <a:off x="1190625" y="861975"/>
              <a:ext cx="1475250" cy="1361900"/>
            </a:xfrm>
            <a:custGeom>
              <a:avLst/>
              <a:gdLst/>
              <a:ahLst/>
              <a:cxnLst/>
              <a:rect l="l" t="t" r="r" b="b"/>
              <a:pathLst>
                <a:path w="59010" h="54476" extrusionOk="0">
                  <a:moveTo>
                    <a:pt x="0" y="0"/>
                  </a:moveTo>
                  <a:lnTo>
                    <a:pt x="0" y="27238"/>
                  </a:lnTo>
                  <a:lnTo>
                    <a:pt x="27238" y="27238"/>
                  </a:lnTo>
                  <a:lnTo>
                    <a:pt x="27238" y="40840"/>
                  </a:lnTo>
                  <a:lnTo>
                    <a:pt x="40840" y="40840"/>
                  </a:lnTo>
                  <a:lnTo>
                    <a:pt x="40840" y="54475"/>
                  </a:lnTo>
                  <a:lnTo>
                    <a:pt x="59009" y="54475"/>
                  </a:lnTo>
                  <a:lnTo>
                    <a:pt x="59009" y="27238"/>
                  </a:lnTo>
                  <a:lnTo>
                    <a:pt x="40840" y="27238"/>
                  </a:lnTo>
                  <a:lnTo>
                    <a:pt x="40840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5" name="Google Shape;15825;p109"/>
            <p:cNvSpPr/>
            <p:nvPr/>
          </p:nvSpPr>
          <p:spPr>
            <a:xfrm>
              <a:off x="1530675" y="3471550"/>
              <a:ext cx="1361900" cy="1701975"/>
            </a:xfrm>
            <a:custGeom>
              <a:avLst/>
              <a:gdLst/>
              <a:ahLst/>
              <a:cxnLst/>
              <a:rect l="l" t="t" r="r" b="b"/>
              <a:pathLst>
                <a:path w="54476" h="68079" extrusionOk="0">
                  <a:moveTo>
                    <a:pt x="40873" y="1"/>
                  </a:moveTo>
                  <a:lnTo>
                    <a:pt x="40873" y="13636"/>
                  </a:lnTo>
                  <a:lnTo>
                    <a:pt x="27238" y="13636"/>
                  </a:lnTo>
                  <a:lnTo>
                    <a:pt x="27238" y="27238"/>
                  </a:lnTo>
                  <a:lnTo>
                    <a:pt x="13636" y="27238"/>
                  </a:lnTo>
                  <a:lnTo>
                    <a:pt x="13636" y="40841"/>
                  </a:lnTo>
                  <a:lnTo>
                    <a:pt x="0" y="40841"/>
                  </a:lnTo>
                  <a:lnTo>
                    <a:pt x="0" y="68078"/>
                  </a:lnTo>
                  <a:lnTo>
                    <a:pt x="27238" y="68078"/>
                  </a:lnTo>
                  <a:lnTo>
                    <a:pt x="27238" y="40841"/>
                  </a:lnTo>
                  <a:lnTo>
                    <a:pt x="40873" y="40841"/>
                  </a:lnTo>
                  <a:lnTo>
                    <a:pt x="40873" y="27238"/>
                  </a:lnTo>
                  <a:lnTo>
                    <a:pt x="54476" y="27238"/>
                  </a:lnTo>
                  <a:lnTo>
                    <a:pt x="544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6" name="Google Shape;15826;p109"/>
            <p:cNvSpPr/>
            <p:nvPr/>
          </p:nvSpPr>
          <p:spPr>
            <a:xfrm>
              <a:off x="3119250" y="521900"/>
              <a:ext cx="1021050" cy="1021025"/>
            </a:xfrm>
            <a:custGeom>
              <a:avLst/>
              <a:gdLst/>
              <a:ahLst/>
              <a:cxnLst/>
              <a:rect l="l" t="t" r="r" b="b"/>
              <a:pathLst>
                <a:path w="40842" h="40841" extrusionOk="0">
                  <a:moveTo>
                    <a:pt x="27239" y="1"/>
                  </a:moveTo>
                  <a:lnTo>
                    <a:pt x="27239" y="13603"/>
                  </a:lnTo>
                  <a:lnTo>
                    <a:pt x="13636" y="13603"/>
                  </a:lnTo>
                  <a:lnTo>
                    <a:pt x="13636" y="27238"/>
                  </a:lnTo>
                  <a:lnTo>
                    <a:pt x="1" y="27238"/>
                  </a:lnTo>
                  <a:lnTo>
                    <a:pt x="1" y="40841"/>
                  </a:lnTo>
                  <a:lnTo>
                    <a:pt x="27239" y="40841"/>
                  </a:lnTo>
                  <a:lnTo>
                    <a:pt x="27239" y="27238"/>
                  </a:lnTo>
                  <a:lnTo>
                    <a:pt x="40841" y="27238"/>
                  </a:lnTo>
                  <a:lnTo>
                    <a:pt x="408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7" name="Google Shape;15827;p109"/>
            <p:cNvSpPr/>
            <p:nvPr/>
          </p:nvSpPr>
          <p:spPr>
            <a:xfrm>
              <a:off x="3800200" y="521900"/>
              <a:ext cx="1247725" cy="340100"/>
            </a:xfrm>
            <a:custGeom>
              <a:avLst/>
              <a:gdLst/>
              <a:ahLst/>
              <a:cxnLst/>
              <a:rect l="l" t="t" r="r" b="b"/>
              <a:pathLst>
                <a:path w="49909" h="13604" extrusionOk="0">
                  <a:moveTo>
                    <a:pt x="1" y="1"/>
                  </a:moveTo>
                  <a:lnTo>
                    <a:pt x="1" y="13603"/>
                  </a:lnTo>
                  <a:lnTo>
                    <a:pt x="49909" y="13603"/>
                  </a:lnTo>
                  <a:lnTo>
                    <a:pt x="499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8" name="Google Shape;15828;p109"/>
            <p:cNvSpPr/>
            <p:nvPr/>
          </p:nvSpPr>
          <p:spPr>
            <a:xfrm>
              <a:off x="2211625" y="3471550"/>
              <a:ext cx="680950" cy="680975"/>
            </a:xfrm>
            <a:custGeom>
              <a:avLst/>
              <a:gdLst/>
              <a:ahLst/>
              <a:cxnLst/>
              <a:rect l="l" t="t" r="r" b="b"/>
              <a:pathLst>
                <a:path w="27238" h="27239" extrusionOk="0">
                  <a:moveTo>
                    <a:pt x="0" y="1"/>
                  </a:moveTo>
                  <a:lnTo>
                    <a:pt x="0" y="27238"/>
                  </a:lnTo>
                  <a:lnTo>
                    <a:pt x="13635" y="27238"/>
                  </a:lnTo>
                  <a:lnTo>
                    <a:pt x="13635" y="13636"/>
                  </a:lnTo>
                  <a:lnTo>
                    <a:pt x="27238" y="13636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9" name="Google Shape;15829;p109"/>
            <p:cNvSpPr/>
            <p:nvPr/>
          </p:nvSpPr>
          <p:spPr>
            <a:xfrm>
              <a:off x="1530675" y="4492550"/>
              <a:ext cx="3177200" cy="680975"/>
            </a:xfrm>
            <a:custGeom>
              <a:avLst/>
              <a:gdLst/>
              <a:ahLst/>
              <a:cxnLst/>
              <a:rect l="l" t="t" r="r" b="b"/>
              <a:pathLst>
                <a:path w="127088" h="27239" extrusionOk="0">
                  <a:moveTo>
                    <a:pt x="0" y="1"/>
                  </a:moveTo>
                  <a:lnTo>
                    <a:pt x="0" y="27238"/>
                  </a:lnTo>
                  <a:lnTo>
                    <a:pt x="127087" y="27238"/>
                  </a:lnTo>
                  <a:lnTo>
                    <a:pt x="127087" y="13636"/>
                  </a:lnTo>
                  <a:lnTo>
                    <a:pt x="13636" y="13636"/>
                  </a:lnTo>
                  <a:lnTo>
                    <a:pt x="136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0" name="Google Shape;15830;p109"/>
            <p:cNvSpPr/>
            <p:nvPr/>
          </p:nvSpPr>
          <p:spPr>
            <a:xfrm>
              <a:off x="3460150" y="861975"/>
              <a:ext cx="340075" cy="340900"/>
            </a:xfrm>
            <a:custGeom>
              <a:avLst/>
              <a:gdLst/>
              <a:ahLst/>
              <a:cxnLst/>
              <a:rect l="l" t="t" r="r" b="b"/>
              <a:pathLst>
                <a:path w="13603" h="13636" extrusionOk="0">
                  <a:moveTo>
                    <a:pt x="0" y="0"/>
                  </a:moveTo>
                  <a:lnTo>
                    <a:pt x="0" y="13635"/>
                  </a:lnTo>
                  <a:lnTo>
                    <a:pt x="13603" y="13635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1" name="Google Shape;15831;p109"/>
            <p:cNvSpPr/>
            <p:nvPr/>
          </p:nvSpPr>
          <p:spPr>
            <a:xfrm>
              <a:off x="2665850" y="1202850"/>
              <a:ext cx="794325" cy="1021025"/>
            </a:xfrm>
            <a:custGeom>
              <a:avLst/>
              <a:gdLst/>
              <a:ahLst/>
              <a:cxnLst/>
              <a:rect l="l" t="t" r="r" b="b"/>
              <a:pathLst>
                <a:path w="31773" h="40841" extrusionOk="0">
                  <a:moveTo>
                    <a:pt x="18137" y="0"/>
                  </a:moveTo>
                  <a:lnTo>
                    <a:pt x="18137" y="27205"/>
                  </a:lnTo>
                  <a:lnTo>
                    <a:pt x="0" y="27205"/>
                  </a:lnTo>
                  <a:lnTo>
                    <a:pt x="0" y="40840"/>
                  </a:lnTo>
                  <a:lnTo>
                    <a:pt x="31772" y="40840"/>
                  </a:lnTo>
                  <a:lnTo>
                    <a:pt x="317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2" name="Google Shape;15832;p109"/>
            <p:cNvSpPr/>
            <p:nvPr/>
          </p:nvSpPr>
          <p:spPr>
            <a:xfrm>
              <a:off x="5047900" y="861975"/>
              <a:ext cx="340925" cy="340900"/>
            </a:xfrm>
            <a:custGeom>
              <a:avLst/>
              <a:gdLst/>
              <a:ahLst/>
              <a:cxnLst/>
              <a:rect l="l" t="t" r="r" b="b"/>
              <a:pathLst>
                <a:path w="13637" h="13636" extrusionOk="0">
                  <a:moveTo>
                    <a:pt x="1" y="0"/>
                  </a:moveTo>
                  <a:lnTo>
                    <a:pt x="1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3" name="Google Shape;15833;p109"/>
            <p:cNvSpPr/>
            <p:nvPr/>
          </p:nvSpPr>
          <p:spPr>
            <a:xfrm>
              <a:off x="5388800" y="1202850"/>
              <a:ext cx="1021025" cy="1361075"/>
            </a:xfrm>
            <a:custGeom>
              <a:avLst/>
              <a:gdLst/>
              <a:ahLst/>
              <a:cxnLst/>
              <a:rect l="l" t="t" r="r" b="b"/>
              <a:pathLst>
                <a:path w="40841" h="54443" extrusionOk="0">
                  <a:moveTo>
                    <a:pt x="0" y="0"/>
                  </a:moveTo>
                  <a:lnTo>
                    <a:pt x="0" y="40840"/>
                  </a:lnTo>
                  <a:lnTo>
                    <a:pt x="27238" y="40840"/>
                  </a:lnTo>
                  <a:lnTo>
                    <a:pt x="27238" y="54443"/>
                  </a:lnTo>
                  <a:lnTo>
                    <a:pt x="40840" y="54443"/>
                  </a:lnTo>
                  <a:lnTo>
                    <a:pt x="40840" y="27205"/>
                  </a:lnTo>
                  <a:lnTo>
                    <a:pt x="13603" y="27205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4" name="Google Shape;15834;p109"/>
            <p:cNvSpPr/>
            <p:nvPr/>
          </p:nvSpPr>
          <p:spPr>
            <a:xfrm>
              <a:off x="5047900" y="4152500"/>
              <a:ext cx="340925" cy="340075"/>
            </a:xfrm>
            <a:custGeom>
              <a:avLst/>
              <a:gdLst/>
              <a:ahLst/>
              <a:cxnLst/>
              <a:rect l="l" t="t" r="r" b="b"/>
              <a:pathLst>
                <a:path w="13637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3636" y="13603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5" name="Google Shape;15835;p109"/>
            <p:cNvSpPr/>
            <p:nvPr/>
          </p:nvSpPr>
          <p:spPr>
            <a:xfrm>
              <a:off x="1871550" y="4152500"/>
              <a:ext cx="340100" cy="340075"/>
            </a:xfrm>
            <a:custGeom>
              <a:avLst/>
              <a:gdLst/>
              <a:ahLst/>
              <a:cxnLst/>
              <a:rect l="l" t="t" r="r" b="b"/>
              <a:pathLst>
                <a:path w="13604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6" name="Google Shape;15836;p109"/>
            <p:cNvSpPr/>
            <p:nvPr/>
          </p:nvSpPr>
          <p:spPr>
            <a:xfrm>
              <a:off x="4707850" y="4492550"/>
              <a:ext cx="340075" cy="340900"/>
            </a:xfrm>
            <a:custGeom>
              <a:avLst/>
              <a:gdLst/>
              <a:ahLst/>
              <a:cxnLst/>
              <a:rect l="l" t="t" r="r" b="b"/>
              <a:pathLst>
                <a:path w="13603" h="13636" extrusionOk="0">
                  <a:moveTo>
                    <a:pt x="0" y="1"/>
                  </a:moveTo>
                  <a:lnTo>
                    <a:pt x="0" y="13636"/>
                  </a:lnTo>
                  <a:lnTo>
                    <a:pt x="13603" y="13636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7" name="Google Shape;15837;p109"/>
            <p:cNvSpPr/>
            <p:nvPr/>
          </p:nvSpPr>
          <p:spPr>
            <a:xfrm>
              <a:off x="5728850" y="2563900"/>
              <a:ext cx="340900" cy="340900"/>
            </a:xfrm>
            <a:custGeom>
              <a:avLst/>
              <a:gdLst/>
              <a:ahLst/>
              <a:cxnLst/>
              <a:rect l="l" t="t" r="r" b="b"/>
              <a:pathLst>
                <a:path w="13636" h="13636" extrusionOk="0">
                  <a:moveTo>
                    <a:pt x="1" y="1"/>
                  </a:moveTo>
                  <a:lnTo>
                    <a:pt x="1" y="13636"/>
                  </a:lnTo>
                  <a:lnTo>
                    <a:pt x="13636" y="13636"/>
                  </a:lnTo>
                  <a:lnTo>
                    <a:pt x="136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8" name="Google Shape;15838;p109"/>
            <p:cNvSpPr/>
            <p:nvPr/>
          </p:nvSpPr>
          <p:spPr>
            <a:xfrm>
              <a:off x="5388800" y="2904775"/>
              <a:ext cx="340075" cy="1247750"/>
            </a:xfrm>
            <a:custGeom>
              <a:avLst/>
              <a:gdLst/>
              <a:ahLst/>
              <a:cxnLst/>
              <a:rect l="l" t="t" r="r" b="b"/>
              <a:pathLst>
                <a:path w="13603" h="49910" extrusionOk="0">
                  <a:moveTo>
                    <a:pt x="0" y="1"/>
                  </a:moveTo>
                  <a:lnTo>
                    <a:pt x="0" y="49909"/>
                  </a:lnTo>
                  <a:lnTo>
                    <a:pt x="13603" y="49909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9" name="Google Shape;15839;p109"/>
            <p:cNvSpPr/>
            <p:nvPr/>
          </p:nvSpPr>
          <p:spPr>
            <a:xfrm>
              <a:off x="2211625" y="1542900"/>
              <a:ext cx="454250" cy="340100"/>
            </a:xfrm>
            <a:custGeom>
              <a:avLst/>
              <a:gdLst/>
              <a:ahLst/>
              <a:cxnLst/>
              <a:rect l="l" t="t" r="r" b="b"/>
              <a:pathLst>
                <a:path w="18170" h="13604" extrusionOk="0">
                  <a:moveTo>
                    <a:pt x="0" y="1"/>
                  </a:moveTo>
                  <a:lnTo>
                    <a:pt x="0" y="13603"/>
                  </a:lnTo>
                  <a:lnTo>
                    <a:pt x="18169" y="13603"/>
                  </a:lnTo>
                  <a:lnTo>
                    <a:pt x="181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0" name="Google Shape;15840;p109"/>
            <p:cNvSpPr/>
            <p:nvPr/>
          </p:nvSpPr>
          <p:spPr>
            <a:xfrm>
              <a:off x="1871550" y="1202850"/>
              <a:ext cx="340100" cy="340075"/>
            </a:xfrm>
            <a:custGeom>
              <a:avLst/>
              <a:gdLst/>
              <a:ahLst/>
              <a:cxnLst/>
              <a:rect l="l" t="t" r="r" b="b"/>
              <a:pathLst>
                <a:path w="13604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1" name="Google Shape;15841;p109"/>
            <p:cNvSpPr/>
            <p:nvPr/>
          </p:nvSpPr>
          <p:spPr>
            <a:xfrm>
              <a:off x="1190625" y="861975"/>
              <a:ext cx="680950" cy="1928675"/>
            </a:xfrm>
            <a:custGeom>
              <a:avLst/>
              <a:gdLst/>
              <a:ahLst/>
              <a:cxnLst/>
              <a:rect l="l" t="t" r="r" b="b"/>
              <a:pathLst>
                <a:path w="27238" h="77147" extrusionOk="0">
                  <a:moveTo>
                    <a:pt x="0" y="0"/>
                  </a:moveTo>
                  <a:lnTo>
                    <a:pt x="0" y="77146"/>
                  </a:lnTo>
                  <a:lnTo>
                    <a:pt x="13602" y="77146"/>
                  </a:lnTo>
                  <a:lnTo>
                    <a:pt x="13602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2" name="Google Shape;15842;p109"/>
            <p:cNvSpPr/>
            <p:nvPr/>
          </p:nvSpPr>
          <p:spPr>
            <a:xfrm>
              <a:off x="1530675" y="2790625"/>
              <a:ext cx="340900" cy="340900"/>
            </a:xfrm>
            <a:custGeom>
              <a:avLst/>
              <a:gdLst/>
              <a:ahLst/>
              <a:cxnLst/>
              <a:rect l="l" t="t" r="r" b="b"/>
              <a:pathLst>
                <a:path w="13636" h="13636" extrusionOk="0">
                  <a:moveTo>
                    <a:pt x="0" y="0"/>
                  </a:moveTo>
                  <a:lnTo>
                    <a:pt x="0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3" name="Google Shape;15843;p109"/>
            <p:cNvSpPr/>
            <p:nvPr/>
          </p:nvSpPr>
          <p:spPr>
            <a:xfrm>
              <a:off x="1871550" y="3131500"/>
              <a:ext cx="340100" cy="340075"/>
            </a:xfrm>
            <a:custGeom>
              <a:avLst/>
              <a:gdLst/>
              <a:ahLst/>
              <a:cxnLst/>
              <a:rect l="l" t="t" r="r" b="b"/>
              <a:pathLst>
                <a:path w="13604" h="13603" extrusionOk="0">
                  <a:moveTo>
                    <a:pt x="1" y="0"/>
                  </a:moveTo>
                  <a:lnTo>
                    <a:pt x="1" y="13603"/>
                  </a:lnTo>
                  <a:lnTo>
                    <a:pt x="13603" y="13603"/>
                  </a:lnTo>
                  <a:lnTo>
                    <a:pt x="136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44" name="Google Shape;15844;p109"/>
          <p:cNvGrpSpPr/>
          <p:nvPr/>
        </p:nvGrpSpPr>
        <p:grpSpPr>
          <a:xfrm>
            <a:off x="4463331" y="3177874"/>
            <a:ext cx="217320" cy="356993"/>
            <a:chOff x="2211625" y="238125"/>
            <a:chExt cx="3177200" cy="5219200"/>
          </a:xfrm>
        </p:grpSpPr>
        <p:sp>
          <p:nvSpPr>
            <p:cNvPr id="15845" name="Google Shape;15845;p109"/>
            <p:cNvSpPr/>
            <p:nvPr/>
          </p:nvSpPr>
          <p:spPr>
            <a:xfrm>
              <a:off x="2211625" y="238125"/>
              <a:ext cx="3177200" cy="5219200"/>
            </a:xfrm>
            <a:custGeom>
              <a:avLst/>
              <a:gdLst/>
              <a:ahLst/>
              <a:cxnLst/>
              <a:rect l="l" t="t" r="r" b="b"/>
              <a:pathLst>
                <a:path w="127088" h="208768" extrusionOk="0">
                  <a:moveTo>
                    <a:pt x="54475" y="0"/>
                  </a:moveTo>
                  <a:lnTo>
                    <a:pt x="54475" y="13602"/>
                  </a:lnTo>
                  <a:lnTo>
                    <a:pt x="40840" y="13602"/>
                  </a:lnTo>
                  <a:lnTo>
                    <a:pt x="40840" y="27238"/>
                  </a:lnTo>
                  <a:lnTo>
                    <a:pt x="27238" y="27238"/>
                  </a:lnTo>
                  <a:lnTo>
                    <a:pt x="27238" y="68078"/>
                  </a:lnTo>
                  <a:lnTo>
                    <a:pt x="0" y="68078"/>
                  </a:lnTo>
                  <a:lnTo>
                    <a:pt x="0" y="117986"/>
                  </a:lnTo>
                  <a:lnTo>
                    <a:pt x="27238" y="117986"/>
                  </a:lnTo>
                  <a:lnTo>
                    <a:pt x="27238" y="208767"/>
                  </a:lnTo>
                  <a:lnTo>
                    <a:pt x="81713" y="208767"/>
                  </a:lnTo>
                  <a:lnTo>
                    <a:pt x="81713" y="117986"/>
                  </a:lnTo>
                  <a:lnTo>
                    <a:pt x="108918" y="117986"/>
                  </a:lnTo>
                  <a:lnTo>
                    <a:pt x="108918" y="68078"/>
                  </a:lnTo>
                  <a:lnTo>
                    <a:pt x="81713" y="68078"/>
                  </a:lnTo>
                  <a:lnTo>
                    <a:pt x="81713" y="49908"/>
                  </a:lnTo>
                  <a:lnTo>
                    <a:pt x="127087" y="49908"/>
                  </a:lnTo>
                  <a:lnTo>
                    <a:pt x="1270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6" name="Google Shape;15846;p109"/>
            <p:cNvSpPr/>
            <p:nvPr/>
          </p:nvSpPr>
          <p:spPr>
            <a:xfrm>
              <a:off x="2892550" y="238125"/>
              <a:ext cx="1021025" cy="1021025"/>
            </a:xfrm>
            <a:custGeom>
              <a:avLst/>
              <a:gdLst/>
              <a:ahLst/>
              <a:cxnLst/>
              <a:rect l="l" t="t" r="r" b="b"/>
              <a:pathLst>
                <a:path w="40841" h="40841" extrusionOk="0">
                  <a:moveTo>
                    <a:pt x="27238" y="0"/>
                  </a:moveTo>
                  <a:lnTo>
                    <a:pt x="27238" y="13602"/>
                  </a:lnTo>
                  <a:lnTo>
                    <a:pt x="13603" y="13602"/>
                  </a:lnTo>
                  <a:lnTo>
                    <a:pt x="13603" y="27238"/>
                  </a:lnTo>
                  <a:lnTo>
                    <a:pt x="1" y="27238"/>
                  </a:lnTo>
                  <a:lnTo>
                    <a:pt x="1" y="40840"/>
                  </a:lnTo>
                  <a:lnTo>
                    <a:pt x="27238" y="40840"/>
                  </a:lnTo>
                  <a:lnTo>
                    <a:pt x="27238" y="27238"/>
                  </a:lnTo>
                  <a:lnTo>
                    <a:pt x="40841" y="27238"/>
                  </a:lnTo>
                  <a:lnTo>
                    <a:pt x="408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7" name="Google Shape;15847;p109"/>
            <p:cNvSpPr/>
            <p:nvPr/>
          </p:nvSpPr>
          <p:spPr>
            <a:xfrm>
              <a:off x="3573500" y="238125"/>
              <a:ext cx="1815325" cy="1247725"/>
            </a:xfrm>
            <a:custGeom>
              <a:avLst/>
              <a:gdLst/>
              <a:ahLst/>
              <a:cxnLst/>
              <a:rect l="l" t="t" r="r" b="b"/>
              <a:pathLst>
                <a:path w="72613" h="49909" extrusionOk="0">
                  <a:moveTo>
                    <a:pt x="0" y="0"/>
                  </a:moveTo>
                  <a:lnTo>
                    <a:pt x="0" y="13602"/>
                  </a:lnTo>
                  <a:lnTo>
                    <a:pt x="58977" y="13602"/>
                  </a:lnTo>
                  <a:lnTo>
                    <a:pt x="58977" y="36306"/>
                  </a:lnTo>
                  <a:lnTo>
                    <a:pt x="27238" y="36306"/>
                  </a:lnTo>
                  <a:lnTo>
                    <a:pt x="27238" y="49908"/>
                  </a:lnTo>
                  <a:lnTo>
                    <a:pt x="72612" y="49908"/>
                  </a:lnTo>
                  <a:lnTo>
                    <a:pt x="726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8" name="Google Shape;15848;p109"/>
            <p:cNvSpPr/>
            <p:nvPr/>
          </p:nvSpPr>
          <p:spPr>
            <a:xfrm>
              <a:off x="3232625" y="578175"/>
              <a:ext cx="340900" cy="340900"/>
            </a:xfrm>
            <a:custGeom>
              <a:avLst/>
              <a:gdLst/>
              <a:ahLst/>
              <a:cxnLst/>
              <a:rect l="l" t="t" r="r" b="b"/>
              <a:pathLst>
                <a:path w="13636" h="13636" extrusionOk="0">
                  <a:moveTo>
                    <a:pt x="0" y="0"/>
                  </a:moveTo>
                  <a:lnTo>
                    <a:pt x="0" y="13636"/>
                  </a:lnTo>
                  <a:lnTo>
                    <a:pt x="13635" y="13636"/>
                  </a:lnTo>
                  <a:lnTo>
                    <a:pt x="13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9" name="Google Shape;15849;p109"/>
            <p:cNvSpPr/>
            <p:nvPr/>
          </p:nvSpPr>
          <p:spPr>
            <a:xfrm>
              <a:off x="2211625" y="919050"/>
              <a:ext cx="2722950" cy="4538275"/>
            </a:xfrm>
            <a:custGeom>
              <a:avLst/>
              <a:gdLst/>
              <a:ahLst/>
              <a:cxnLst/>
              <a:rect l="l" t="t" r="r" b="b"/>
              <a:pathLst>
                <a:path w="108918" h="181531" extrusionOk="0">
                  <a:moveTo>
                    <a:pt x="27238" y="1"/>
                  </a:moveTo>
                  <a:lnTo>
                    <a:pt x="27238" y="40841"/>
                  </a:lnTo>
                  <a:lnTo>
                    <a:pt x="0" y="40841"/>
                  </a:lnTo>
                  <a:lnTo>
                    <a:pt x="0" y="90749"/>
                  </a:lnTo>
                  <a:lnTo>
                    <a:pt x="27238" y="90749"/>
                  </a:lnTo>
                  <a:lnTo>
                    <a:pt x="27238" y="181530"/>
                  </a:lnTo>
                  <a:lnTo>
                    <a:pt x="81713" y="181530"/>
                  </a:lnTo>
                  <a:lnTo>
                    <a:pt x="81713" y="90749"/>
                  </a:lnTo>
                  <a:lnTo>
                    <a:pt x="108918" y="90749"/>
                  </a:lnTo>
                  <a:lnTo>
                    <a:pt x="108918" y="40841"/>
                  </a:lnTo>
                  <a:lnTo>
                    <a:pt x="81713" y="40841"/>
                  </a:lnTo>
                  <a:lnTo>
                    <a:pt x="81713" y="22671"/>
                  </a:lnTo>
                  <a:lnTo>
                    <a:pt x="68078" y="22671"/>
                  </a:lnTo>
                  <a:lnTo>
                    <a:pt x="68078" y="54443"/>
                  </a:lnTo>
                  <a:lnTo>
                    <a:pt x="95315" y="54443"/>
                  </a:lnTo>
                  <a:lnTo>
                    <a:pt x="95315" y="77147"/>
                  </a:lnTo>
                  <a:lnTo>
                    <a:pt x="68078" y="77147"/>
                  </a:lnTo>
                  <a:lnTo>
                    <a:pt x="68078" y="167928"/>
                  </a:lnTo>
                  <a:lnTo>
                    <a:pt x="40840" y="167928"/>
                  </a:lnTo>
                  <a:lnTo>
                    <a:pt x="40840" y="77147"/>
                  </a:lnTo>
                  <a:lnTo>
                    <a:pt x="13635" y="77147"/>
                  </a:lnTo>
                  <a:lnTo>
                    <a:pt x="13635" y="54443"/>
                  </a:lnTo>
                  <a:lnTo>
                    <a:pt x="40840" y="54443"/>
                  </a:lnTo>
                  <a:lnTo>
                    <a:pt x="40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50" name="Google Shape;15850;p109"/>
          <p:cNvGrpSpPr/>
          <p:nvPr/>
        </p:nvGrpSpPr>
        <p:grpSpPr>
          <a:xfrm>
            <a:off x="3767701" y="3177874"/>
            <a:ext cx="356993" cy="356993"/>
            <a:chOff x="1190625" y="238125"/>
            <a:chExt cx="5219200" cy="5219200"/>
          </a:xfrm>
        </p:grpSpPr>
        <p:sp>
          <p:nvSpPr>
            <p:cNvPr id="15851" name="Google Shape;15851;p109"/>
            <p:cNvSpPr/>
            <p:nvPr/>
          </p:nvSpPr>
          <p:spPr>
            <a:xfrm>
              <a:off x="1190625" y="1940050"/>
              <a:ext cx="1361900" cy="3517275"/>
            </a:xfrm>
            <a:custGeom>
              <a:avLst/>
              <a:gdLst/>
              <a:ahLst/>
              <a:cxnLst/>
              <a:rect l="l" t="t" r="r" b="b"/>
              <a:pathLst>
                <a:path w="54476" h="140691" extrusionOk="0">
                  <a:moveTo>
                    <a:pt x="0" y="1"/>
                  </a:moveTo>
                  <a:lnTo>
                    <a:pt x="0" y="140690"/>
                  </a:lnTo>
                  <a:lnTo>
                    <a:pt x="54475" y="140690"/>
                  </a:lnTo>
                  <a:lnTo>
                    <a:pt x="544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2" name="Google Shape;15852;p109"/>
            <p:cNvSpPr/>
            <p:nvPr/>
          </p:nvSpPr>
          <p:spPr>
            <a:xfrm>
              <a:off x="1190625" y="238125"/>
              <a:ext cx="1361900" cy="1361900"/>
            </a:xfrm>
            <a:custGeom>
              <a:avLst/>
              <a:gdLst/>
              <a:ahLst/>
              <a:cxnLst/>
              <a:rect l="l" t="t" r="r" b="b"/>
              <a:pathLst>
                <a:path w="54476" h="54476" extrusionOk="0">
                  <a:moveTo>
                    <a:pt x="13602" y="0"/>
                  </a:moveTo>
                  <a:lnTo>
                    <a:pt x="13602" y="13602"/>
                  </a:lnTo>
                  <a:lnTo>
                    <a:pt x="0" y="13602"/>
                  </a:lnTo>
                  <a:lnTo>
                    <a:pt x="0" y="40840"/>
                  </a:lnTo>
                  <a:lnTo>
                    <a:pt x="13602" y="40840"/>
                  </a:lnTo>
                  <a:lnTo>
                    <a:pt x="13602" y="54475"/>
                  </a:lnTo>
                  <a:lnTo>
                    <a:pt x="40840" y="54475"/>
                  </a:lnTo>
                  <a:lnTo>
                    <a:pt x="40840" y="40840"/>
                  </a:lnTo>
                  <a:lnTo>
                    <a:pt x="54475" y="40840"/>
                  </a:lnTo>
                  <a:lnTo>
                    <a:pt x="54475" y="13602"/>
                  </a:lnTo>
                  <a:lnTo>
                    <a:pt x="40840" y="13602"/>
                  </a:lnTo>
                  <a:lnTo>
                    <a:pt x="408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3" name="Google Shape;15853;p109"/>
            <p:cNvSpPr/>
            <p:nvPr/>
          </p:nvSpPr>
          <p:spPr>
            <a:xfrm>
              <a:off x="3005900" y="1940050"/>
              <a:ext cx="3403925" cy="3517275"/>
            </a:xfrm>
            <a:custGeom>
              <a:avLst/>
              <a:gdLst/>
              <a:ahLst/>
              <a:cxnLst/>
              <a:rect l="l" t="t" r="r" b="b"/>
              <a:pathLst>
                <a:path w="136157" h="140691" extrusionOk="0">
                  <a:moveTo>
                    <a:pt x="1" y="1"/>
                  </a:moveTo>
                  <a:lnTo>
                    <a:pt x="1" y="140690"/>
                  </a:lnTo>
                  <a:lnTo>
                    <a:pt x="49942" y="140690"/>
                  </a:lnTo>
                  <a:lnTo>
                    <a:pt x="49942" y="54476"/>
                  </a:lnTo>
                  <a:lnTo>
                    <a:pt x="86248" y="54476"/>
                  </a:lnTo>
                  <a:lnTo>
                    <a:pt x="86248" y="140690"/>
                  </a:lnTo>
                  <a:lnTo>
                    <a:pt x="136156" y="140690"/>
                  </a:lnTo>
                  <a:lnTo>
                    <a:pt x="136156" y="27238"/>
                  </a:lnTo>
                  <a:lnTo>
                    <a:pt x="122554" y="27238"/>
                  </a:lnTo>
                  <a:lnTo>
                    <a:pt x="122554" y="13603"/>
                  </a:lnTo>
                  <a:lnTo>
                    <a:pt x="108919" y="13603"/>
                  </a:lnTo>
                  <a:lnTo>
                    <a:pt x="108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4" name="Google Shape;15854;p109"/>
            <p:cNvSpPr/>
            <p:nvPr/>
          </p:nvSpPr>
          <p:spPr>
            <a:xfrm>
              <a:off x="1190625" y="238125"/>
              <a:ext cx="680950" cy="680950"/>
            </a:xfrm>
            <a:custGeom>
              <a:avLst/>
              <a:gdLst/>
              <a:ahLst/>
              <a:cxnLst/>
              <a:rect l="l" t="t" r="r" b="b"/>
              <a:pathLst>
                <a:path w="27238" h="27238" extrusionOk="0">
                  <a:moveTo>
                    <a:pt x="13602" y="0"/>
                  </a:moveTo>
                  <a:lnTo>
                    <a:pt x="13602" y="13602"/>
                  </a:lnTo>
                  <a:lnTo>
                    <a:pt x="0" y="13602"/>
                  </a:lnTo>
                  <a:lnTo>
                    <a:pt x="0" y="27238"/>
                  </a:lnTo>
                  <a:lnTo>
                    <a:pt x="27238" y="27238"/>
                  </a:lnTo>
                  <a:lnTo>
                    <a:pt x="27238" y="13602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5" name="Google Shape;15855;p109"/>
            <p:cNvSpPr/>
            <p:nvPr/>
          </p:nvSpPr>
          <p:spPr>
            <a:xfrm>
              <a:off x="3913550" y="1940050"/>
              <a:ext cx="680975" cy="680975"/>
            </a:xfrm>
            <a:custGeom>
              <a:avLst/>
              <a:gdLst/>
              <a:ahLst/>
              <a:cxnLst/>
              <a:rect l="l" t="t" r="r" b="b"/>
              <a:pathLst>
                <a:path w="27239" h="27239" extrusionOk="0">
                  <a:moveTo>
                    <a:pt x="1" y="1"/>
                  </a:moveTo>
                  <a:lnTo>
                    <a:pt x="1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6" name="Google Shape;15856;p109"/>
            <p:cNvSpPr/>
            <p:nvPr/>
          </p:nvSpPr>
          <p:spPr>
            <a:xfrm>
              <a:off x="3005900" y="1940050"/>
              <a:ext cx="680975" cy="680975"/>
            </a:xfrm>
            <a:custGeom>
              <a:avLst/>
              <a:gdLst/>
              <a:ahLst/>
              <a:cxnLst/>
              <a:rect l="l" t="t" r="r" b="b"/>
              <a:pathLst>
                <a:path w="27239" h="27239" extrusionOk="0">
                  <a:moveTo>
                    <a:pt x="1" y="1"/>
                  </a:moveTo>
                  <a:lnTo>
                    <a:pt x="1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7" name="Google Shape;15857;p109"/>
            <p:cNvSpPr/>
            <p:nvPr/>
          </p:nvSpPr>
          <p:spPr>
            <a:xfrm>
              <a:off x="1190625" y="1940050"/>
              <a:ext cx="680950" cy="680975"/>
            </a:xfrm>
            <a:custGeom>
              <a:avLst/>
              <a:gdLst/>
              <a:ahLst/>
              <a:cxnLst/>
              <a:rect l="l" t="t" r="r" b="b"/>
              <a:pathLst>
                <a:path w="27238" h="27239" extrusionOk="0">
                  <a:moveTo>
                    <a:pt x="0" y="1"/>
                  </a:moveTo>
                  <a:lnTo>
                    <a:pt x="0" y="27238"/>
                  </a:lnTo>
                  <a:lnTo>
                    <a:pt x="27238" y="27238"/>
                  </a:lnTo>
                  <a:lnTo>
                    <a:pt x="27238" y="13603"/>
                  </a:lnTo>
                  <a:lnTo>
                    <a:pt x="272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8" name="Google Shape;15858;p109"/>
            <p:cNvSpPr/>
            <p:nvPr/>
          </p:nvSpPr>
          <p:spPr>
            <a:xfrm>
              <a:off x="3005900" y="1940050"/>
              <a:ext cx="2722975" cy="3517275"/>
            </a:xfrm>
            <a:custGeom>
              <a:avLst/>
              <a:gdLst/>
              <a:ahLst/>
              <a:cxnLst/>
              <a:rect l="l" t="t" r="r" b="b"/>
              <a:pathLst>
                <a:path w="108919" h="140691" extrusionOk="0">
                  <a:moveTo>
                    <a:pt x="1" y="1"/>
                  </a:moveTo>
                  <a:lnTo>
                    <a:pt x="1" y="140690"/>
                  </a:lnTo>
                  <a:lnTo>
                    <a:pt x="49942" y="140690"/>
                  </a:lnTo>
                  <a:lnTo>
                    <a:pt x="49942" y="54476"/>
                  </a:lnTo>
                  <a:lnTo>
                    <a:pt x="36307" y="54476"/>
                  </a:lnTo>
                  <a:lnTo>
                    <a:pt x="36307" y="127088"/>
                  </a:lnTo>
                  <a:lnTo>
                    <a:pt x="13603" y="127088"/>
                  </a:lnTo>
                  <a:lnTo>
                    <a:pt x="13603" y="13603"/>
                  </a:lnTo>
                  <a:lnTo>
                    <a:pt x="36307" y="13603"/>
                  </a:lnTo>
                  <a:lnTo>
                    <a:pt x="36307" y="27238"/>
                  </a:lnTo>
                  <a:lnTo>
                    <a:pt x="49942" y="27238"/>
                  </a:lnTo>
                  <a:lnTo>
                    <a:pt x="49942" y="13603"/>
                  </a:lnTo>
                  <a:lnTo>
                    <a:pt x="108919" y="13603"/>
                  </a:lnTo>
                  <a:lnTo>
                    <a:pt x="1089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9" name="Google Shape;15859;p109"/>
            <p:cNvSpPr/>
            <p:nvPr/>
          </p:nvSpPr>
          <p:spPr>
            <a:xfrm>
              <a:off x="5162075" y="2621000"/>
              <a:ext cx="1247750" cy="2836325"/>
            </a:xfrm>
            <a:custGeom>
              <a:avLst/>
              <a:gdLst/>
              <a:ahLst/>
              <a:cxnLst/>
              <a:rect l="l" t="t" r="r" b="b"/>
              <a:pathLst>
                <a:path w="49910" h="113453" extrusionOk="0">
                  <a:moveTo>
                    <a:pt x="36307" y="0"/>
                  </a:moveTo>
                  <a:lnTo>
                    <a:pt x="36307" y="99850"/>
                  </a:lnTo>
                  <a:lnTo>
                    <a:pt x="13603" y="99850"/>
                  </a:lnTo>
                  <a:lnTo>
                    <a:pt x="13603" y="27238"/>
                  </a:lnTo>
                  <a:lnTo>
                    <a:pt x="1" y="27238"/>
                  </a:lnTo>
                  <a:lnTo>
                    <a:pt x="1" y="113452"/>
                  </a:lnTo>
                  <a:lnTo>
                    <a:pt x="49909" y="113452"/>
                  </a:lnTo>
                  <a:lnTo>
                    <a:pt x="499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0" name="Google Shape;15860;p109"/>
            <p:cNvSpPr/>
            <p:nvPr/>
          </p:nvSpPr>
          <p:spPr>
            <a:xfrm>
              <a:off x="1190625" y="1940050"/>
              <a:ext cx="1361900" cy="3517275"/>
            </a:xfrm>
            <a:custGeom>
              <a:avLst/>
              <a:gdLst/>
              <a:ahLst/>
              <a:cxnLst/>
              <a:rect l="l" t="t" r="r" b="b"/>
              <a:pathLst>
                <a:path w="54476" h="140691" extrusionOk="0">
                  <a:moveTo>
                    <a:pt x="40840" y="13603"/>
                  </a:moveTo>
                  <a:lnTo>
                    <a:pt x="40840" y="127088"/>
                  </a:lnTo>
                  <a:lnTo>
                    <a:pt x="13602" y="127088"/>
                  </a:lnTo>
                  <a:lnTo>
                    <a:pt x="13602" y="13603"/>
                  </a:lnTo>
                  <a:close/>
                  <a:moveTo>
                    <a:pt x="0" y="1"/>
                  </a:moveTo>
                  <a:lnTo>
                    <a:pt x="0" y="140690"/>
                  </a:lnTo>
                  <a:lnTo>
                    <a:pt x="54475" y="140690"/>
                  </a:lnTo>
                  <a:lnTo>
                    <a:pt x="544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1" name="Google Shape;15861;p109"/>
            <p:cNvSpPr/>
            <p:nvPr/>
          </p:nvSpPr>
          <p:spPr>
            <a:xfrm>
              <a:off x="1530675" y="238125"/>
              <a:ext cx="680975" cy="340075"/>
            </a:xfrm>
            <a:custGeom>
              <a:avLst/>
              <a:gdLst/>
              <a:ahLst/>
              <a:cxnLst/>
              <a:rect l="l" t="t" r="r" b="b"/>
              <a:pathLst>
                <a:path w="27239" h="13603" extrusionOk="0">
                  <a:moveTo>
                    <a:pt x="0" y="0"/>
                  </a:moveTo>
                  <a:lnTo>
                    <a:pt x="0" y="13602"/>
                  </a:lnTo>
                  <a:lnTo>
                    <a:pt x="27238" y="13602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2" name="Google Shape;15862;p109"/>
            <p:cNvSpPr/>
            <p:nvPr/>
          </p:nvSpPr>
          <p:spPr>
            <a:xfrm>
              <a:off x="1530675" y="1259125"/>
              <a:ext cx="680975" cy="340900"/>
            </a:xfrm>
            <a:custGeom>
              <a:avLst/>
              <a:gdLst/>
              <a:ahLst/>
              <a:cxnLst/>
              <a:rect l="l" t="t" r="r" b="b"/>
              <a:pathLst>
                <a:path w="27239" h="13636" extrusionOk="0">
                  <a:moveTo>
                    <a:pt x="0" y="0"/>
                  </a:moveTo>
                  <a:lnTo>
                    <a:pt x="0" y="13635"/>
                  </a:lnTo>
                  <a:lnTo>
                    <a:pt x="27238" y="13635"/>
                  </a:lnTo>
                  <a:lnTo>
                    <a:pt x="27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3" name="Google Shape;15863;p109"/>
            <p:cNvSpPr/>
            <p:nvPr/>
          </p:nvSpPr>
          <p:spPr>
            <a:xfrm>
              <a:off x="1190625" y="578175"/>
              <a:ext cx="340075" cy="680975"/>
            </a:xfrm>
            <a:custGeom>
              <a:avLst/>
              <a:gdLst/>
              <a:ahLst/>
              <a:cxnLst/>
              <a:rect l="l" t="t" r="r" b="b"/>
              <a:pathLst>
                <a:path w="13603" h="27239" extrusionOk="0">
                  <a:moveTo>
                    <a:pt x="0" y="0"/>
                  </a:moveTo>
                  <a:lnTo>
                    <a:pt x="0" y="27238"/>
                  </a:lnTo>
                  <a:lnTo>
                    <a:pt x="13602" y="27238"/>
                  </a:lnTo>
                  <a:lnTo>
                    <a:pt x="136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4" name="Google Shape;15864;p109"/>
            <p:cNvSpPr/>
            <p:nvPr/>
          </p:nvSpPr>
          <p:spPr>
            <a:xfrm>
              <a:off x="2211625" y="578175"/>
              <a:ext cx="340900" cy="680975"/>
            </a:xfrm>
            <a:custGeom>
              <a:avLst/>
              <a:gdLst/>
              <a:ahLst/>
              <a:cxnLst/>
              <a:rect l="l" t="t" r="r" b="b"/>
              <a:pathLst>
                <a:path w="13636" h="27239" extrusionOk="0">
                  <a:moveTo>
                    <a:pt x="0" y="0"/>
                  </a:moveTo>
                  <a:lnTo>
                    <a:pt x="0" y="27238"/>
                  </a:lnTo>
                  <a:lnTo>
                    <a:pt x="13635" y="27238"/>
                  </a:lnTo>
                  <a:lnTo>
                    <a:pt x="136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5" name="Google Shape;15865;p109"/>
            <p:cNvSpPr/>
            <p:nvPr/>
          </p:nvSpPr>
          <p:spPr>
            <a:xfrm>
              <a:off x="5728850" y="2280125"/>
              <a:ext cx="340900" cy="340900"/>
            </a:xfrm>
            <a:custGeom>
              <a:avLst/>
              <a:gdLst/>
              <a:ahLst/>
              <a:cxnLst/>
              <a:rect l="l" t="t" r="r" b="b"/>
              <a:pathLst>
                <a:path w="13636" h="13636" extrusionOk="0">
                  <a:moveTo>
                    <a:pt x="1" y="0"/>
                  </a:moveTo>
                  <a:lnTo>
                    <a:pt x="1" y="13635"/>
                  </a:lnTo>
                  <a:lnTo>
                    <a:pt x="13636" y="13635"/>
                  </a:lnTo>
                  <a:lnTo>
                    <a:pt x="136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6" name="Google Shape;15866;p109"/>
            <p:cNvSpPr/>
            <p:nvPr/>
          </p:nvSpPr>
          <p:spPr>
            <a:xfrm>
              <a:off x="4254425" y="2961050"/>
              <a:ext cx="907675" cy="340900"/>
            </a:xfrm>
            <a:custGeom>
              <a:avLst/>
              <a:gdLst/>
              <a:ahLst/>
              <a:cxnLst/>
              <a:rect l="l" t="t" r="r" b="b"/>
              <a:pathLst>
                <a:path w="36307" h="13636" extrusionOk="0">
                  <a:moveTo>
                    <a:pt x="1" y="1"/>
                  </a:moveTo>
                  <a:lnTo>
                    <a:pt x="1" y="13636"/>
                  </a:lnTo>
                  <a:lnTo>
                    <a:pt x="36307" y="13636"/>
                  </a:lnTo>
                  <a:lnTo>
                    <a:pt x="363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74925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0" name="Google Shape;10310;p56"/>
          <p:cNvGrpSpPr/>
          <p:nvPr/>
        </p:nvGrpSpPr>
        <p:grpSpPr>
          <a:xfrm>
            <a:off x="2086082" y="1229625"/>
            <a:ext cx="4971834" cy="2866150"/>
            <a:chOff x="2086082" y="1305825"/>
            <a:chExt cx="4971834" cy="2866150"/>
          </a:xfrm>
        </p:grpSpPr>
        <p:sp>
          <p:nvSpPr>
            <p:cNvPr id="10311" name="Google Shape;10311;p56"/>
            <p:cNvSpPr/>
            <p:nvPr/>
          </p:nvSpPr>
          <p:spPr>
            <a:xfrm>
              <a:off x="2251342" y="1429985"/>
              <a:ext cx="4636974" cy="2491903"/>
            </a:xfrm>
            <a:custGeom>
              <a:avLst/>
              <a:gdLst/>
              <a:ahLst/>
              <a:cxnLst/>
              <a:rect l="l" t="t" r="r" b="b"/>
              <a:pathLst>
                <a:path w="25701" h="18364" extrusionOk="0">
                  <a:moveTo>
                    <a:pt x="916" y="1"/>
                  </a:moveTo>
                  <a:lnTo>
                    <a:pt x="916" y="916"/>
                  </a:lnTo>
                  <a:lnTo>
                    <a:pt x="0" y="916"/>
                  </a:lnTo>
                  <a:lnTo>
                    <a:pt x="0" y="1832"/>
                  </a:lnTo>
                  <a:lnTo>
                    <a:pt x="0" y="2760"/>
                  </a:lnTo>
                  <a:lnTo>
                    <a:pt x="0" y="3676"/>
                  </a:lnTo>
                  <a:lnTo>
                    <a:pt x="0" y="4591"/>
                  </a:lnTo>
                  <a:lnTo>
                    <a:pt x="0" y="5507"/>
                  </a:lnTo>
                  <a:lnTo>
                    <a:pt x="0" y="6435"/>
                  </a:lnTo>
                  <a:lnTo>
                    <a:pt x="0" y="7351"/>
                  </a:lnTo>
                  <a:lnTo>
                    <a:pt x="0" y="8266"/>
                  </a:lnTo>
                  <a:lnTo>
                    <a:pt x="0" y="9170"/>
                  </a:lnTo>
                  <a:lnTo>
                    <a:pt x="0" y="10086"/>
                  </a:lnTo>
                  <a:lnTo>
                    <a:pt x="0" y="11013"/>
                  </a:lnTo>
                  <a:lnTo>
                    <a:pt x="0" y="11929"/>
                  </a:lnTo>
                  <a:lnTo>
                    <a:pt x="0" y="12845"/>
                  </a:lnTo>
                  <a:lnTo>
                    <a:pt x="0" y="13760"/>
                  </a:lnTo>
                  <a:lnTo>
                    <a:pt x="916" y="13760"/>
                  </a:lnTo>
                  <a:lnTo>
                    <a:pt x="916" y="14688"/>
                  </a:lnTo>
                  <a:lnTo>
                    <a:pt x="16519" y="14688"/>
                  </a:lnTo>
                  <a:lnTo>
                    <a:pt x="16519" y="15604"/>
                  </a:lnTo>
                  <a:lnTo>
                    <a:pt x="16519" y="16520"/>
                  </a:lnTo>
                  <a:lnTo>
                    <a:pt x="16519" y="17435"/>
                  </a:lnTo>
                  <a:lnTo>
                    <a:pt x="17435" y="17435"/>
                  </a:lnTo>
                  <a:lnTo>
                    <a:pt x="17435" y="18363"/>
                  </a:lnTo>
                  <a:lnTo>
                    <a:pt x="19278" y="18363"/>
                  </a:lnTo>
                  <a:lnTo>
                    <a:pt x="19278" y="17435"/>
                  </a:lnTo>
                  <a:lnTo>
                    <a:pt x="19278" y="16520"/>
                  </a:lnTo>
                  <a:lnTo>
                    <a:pt x="19278" y="15604"/>
                  </a:lnTo>
                  <a:lnTo>
                    <a:pt x="19278" y="14688"/>
                  </a:lnTo>
                  <a:lnTo>
                    <a:pt x="24785" y="14688"/>
                  </a:lnTo>
                  <a:lnTo>
                    <a:pt x="24785" y="13760"/>
                  </a:lnTo>
                  <a:lnTo>
                    <a:pt x="25700" y="13760"/>
                  </a:lnTo>
                  <a:lnTo>
                    <a:pt x="25700" y="12845"/>
                  </a:lnTo>
                  <a:lnTo>
                    <a:pt x="25700" y="11929"/>
                  </a:lnTo>
                  <a:lnTo>
                    <a:pt x="25700" y="11013"/>
                  </a:lnTo>
                  <a:lnTo>
                    <a:pt x="25700" y="10086"/>
                  </a:lnTo>
                  <a:lnTo>
                    <a:pt x="25700" y="9170"/>
                  </a:lnTo>
                  <a:lnTo>
                    <a:pt x="25700" y="8266"/>
                  </a:lnTo>
                  <a:lnTo>
                    <a:pt x="25700" y="7351"/>
                  </a:lnTo>
                  <a:lnTo>
                    <a:pt x="25700" y="6435"/>
                  </a:lnTo>
                  <a:lnTo>
                    <a:pt x="25700" y="5507"/>
                  </a:lnTo>
                  <a:lnTo>
                    <a:pt x="25700" y="4591"/>
                  </a:lnTo>
                  <a:lnTo>
                    <a:pt x="25700" y="3676"/>
                  </a:lnTo>
                  <a:lnTo>
                    <a:pt x="25700" y="2760"/>
                  </a:lnTo>
                  <a:lnTo>
                    <a:pt x="25700" y="1832"/>
                  </a:lnTo>
                  <a:lnTo>
                    <a:pt x="25700" y="916"/>
                  </a:lnTo>
                  <a:lnTo>
                    <a:pt x="24785" y="916"/>
                  </a:lnTo>
                  <a:lnTo>
                    <a:pt x="24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6"/>
            <p:cNvSpPr/>
            <p:nvPr/>
          </p:nvSpPr>
          <p:spPr>
            <a:xfrm>
              <a:off x="5564125" y="3893349"/>
              <a:ext cx="165450" cy="152674"/>
            </a:xfrm>
            <a:custGeom>
              <a:avLst/>
              <a:gdLst/>
              <a:ahLst/>
              <a:cxnLst/>
              <a:rect l="l" t="t" r="r" b="b"/>
              <a:pathLst>
                <a:path w="917" h="916" extrusionOk="0">
                  <a:moveTo>
                    <a:pt x="1" y="0"/>
                  </a:moveTo>
                  <a:lnTo>
                    <a:pt x="1" y="916"/>
                  </a:lnTo>
                  <a:lnTo>
                    <a:pt x="916" y="916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6"/>
            <p:cNvSpPr/>
            <p:nvPr/>
          </p:nvSpPr>
          <p:spPr>
            <a:xfrm>
              <a:off x="2086082" y="1305825"/>
              <a:ext cx="4971834" cy="2866150"/>
            </a:xfrm>
            <a:custGeom>
              <a:avLst/>
              <a:gdLst/>
              <a:ahLst/>
              <a:cxnLst/>
              <a:rect l="l" t="t" r="r" b="b"/>
              <a:pathLst>
                <a:path w="27557" h="21122" extrusionOk="0">
                  <a:moveTo>
                    <a:pt x="25713" y="916"/>
                  </a:moveTo>
                  <a:lnTo>
                    <a:pt x="25713" y="1831"/>
                  </a:lnTo>
                  <a:lnTo>
                    <a:pt x="26641" y="1831"/>
                  </a:lnTo>
                  <a:lnTo>
                    <a:pt x="26641" y="2747"/>
                  </a:lnTo>
                  <a:lnTo>
                    <a:pt x="26616" y="2747"/>
                  </a:lnTo>
                  <a:lnTo>
                    <a:pt x="26616" y="3675"/>
                  </a:lnTo>
                  <a:lnTo>
                    <a:pt x="26616" y="4591"/>
                  </a:lnTo>
                  <a:lnTo>
                    <a:pt x="26616" y="5506"/>
                  </a:lnTo>
                  <a:lnTo>
                    <a:pt x="26616" y="6422"/>
                  </a:lnTo>
                  <a:lnTo>
                    <a:pt x="26616" y="7338"/>
                  </a:lnTo>
                  <a:lnTo>
                    <a:pt x="26616" y="8266"/>
                  </a:lnTo>
                  <a:lnTo>
                    <a:pt x="26616" y="9181"/>
                  </a:lnTo>
                  <a:lnTo>
                    <a:pt x="26616" y="10097"/>
                  </a:lnTo>
                  <a:lnTo>
                    <a:pt x="26616" y="11013"/>
                  </a:lnTo>
                  <a:lnTo>
                    <a:pt x="26616" y="11940"/>
                  </a:lnTo>
                  <a:lnTo>
                    <a:pt x="26616" y="12856"/>
                  </a:lnTo>
                  <a:lnTo>
                    <a:pt x="26616" y="13772"/>
                  </a:lnTo>
                  <a:lnTo>
                    <a:pt x="26616" y="14688"/>
                  </a:lnTo>
                  <a:lnTo>
                    <a:pt x="25701" y="14688"/>
                  </a:lnTo>
                  <a:lnTo>
                    <a:pt x="25701" y="15615"/>
                  </a:lnTo>
                  <a:lnTo>
                    <a:pt x="20194" y="15615"/>
                  </a:lnTo>
                  <a:lnTo>
                    <a:pt x="20194" y="16531"/>
                  </a:lnTo>
                  <a:lnTo>
                    <a:pt x="20194" y="17447"/>
                  </a:lnTo>
                  <a:lnTo>
                    <a:pt x="20194" y="18362"/>
                  </a:lnTo>
                  <a:lnTo>
                    <a:pt x="20194" y="19290"/>
                  </a:lnTo>
                  <a:lnTo>
                    <a:pt x="20194" y="20206"/>
                  </a:lnTo>
                  <a:lnTo>
                    <a:pt x="19279" y="20206"/>
                  </a:lnTo>
                  <a:lnTo>
                    <a:pt x="19279" y="20182"/>
                  </a:lnTo>
                  <a:lnTo>
                    <a:pt x="19279" y="19278"/>
                  </a:lnTo>
                  <a:lnTo>
                    <a:pt x="18351" y="19278"/>
                  </a:lnTo>
                  <a:lnTo>
                    <a:pt x="18351" y="18350"/>
                  </a:lnTo>
                  <a:lnTo>
                    <a:pt x="17435" y="18350"/>
                  </a:lnTo>
                  <a:lnTo>
                    <a:pt x="17435" y="17435"/>
                  </a:lnTo>
                  <a:lnTo>
                    <a:pt x="17435" y="16519"/>
                  </a:lnTo>
                  <a:lnTo>
                    <a:pt x="17435" y="15603"/>
                  </a:lnTo>
                  <a:lnTo>
                    <a:pt x="1832" y="15603"/>
                  </a:lnTo>
                  <a:lnTo>
                    <a:pt x="1832" y="14675"/>
                  </a:lnTo>
                  <a:lnTo>
                    <a:pt x="916" y="14675"/>
                  </a:lnTo>
                  <a:lnTo>
                    <a:pt x="916" y="13760"/>
                  </a:lnTo>
                  <a:lnTo>
                    <a:pt x="916" y="12844"/>
                  </a:lnTo>
                  <a:lnTo>
                    <a:pt x="916" y="11928"/>
                  </a:lnTo>
                  <a:lnTo>
                    <a:pt x="916" y="11001"/>
                  </a:lnTo>
                  <a:lnTo>
                    <a:pt x="916" y="10085"/>
                  </a:lnTo>
                  <a:lnTo>
                    <a:pt x="916" y="9181"/>
                  </a:lnTo>
                  <a:lnTo>
                    <a:pt x="916" y="8266"/>
                  </a:lnTo>
                  <a:lnTo>
                    <a:pt x="916" y="7350"/>
                  </a:lnTo>
                  <a:lnTo>
                    <a:pt x="916" y="6422"/>
                  </a:lnTo>
                  <a:lnTo>
                    <a:pt x="916" y="5506"/>
                  </a:lnTo>
                  <a:lnTo>
                    <a:pt x="916" y="4591"/>
                  </a:lnTo>
                  <a:lnTo>
                    <a:pt x="916" y="3675"/>
                  </a:lnTo>
                  <a:lnTo>
                    <a:pt x="916" y="2747"/>
                  </a:lnTo>
                  <a:lnTo>
                    <a:pt x="916" y="1831"/>
                  </a:lnTo>
                  <a:lnTo>
                    <a:pt x="1832" y="1831"/>
                  </a:lnTo>
                  <a:lnTo>
                    <a:pt x="1832" y="916"/>
                  </a:lnTo>
                  <a:close/>
                  <a:moveTo>
                    <a:pt x="916" y="0"/>
                  </a:moveTo>
                  <a:lnTo>
                    <a:pt x="916" y="916"/>
                  </a:lnTo>
                  <a:lnTo>
                    <a:pt x="1" y="916"/>
                  </a:lnTo>
                  <a:lnTo>
                    <a:pt x="1" y="1831"/>
                  </a:lnTo>
                  <a:lnTo>
                    <a:pt x="1" y="2747"/>
                  </a:lnTo>
                  <a:lnTo>
                    <a:pt x="1" y="3663"/>
                  </a:lnTo>
                  <a:lnTo>
                    <a:pt x="1" y="4591"/>
                  </a:lnTo>
                  <a:lnTo>
                    <a:pt x="1" y="5506"/>
                  </a:lnTo>
                  <a:lnTo>
                    <a:pt x="1" y="6422"/>
                  </a:lnTo>
                  <a:lnTo>
                    <a:pt x="1" y="7338"/>
                  </a:lnTo>
                  <a:lnTo>
                    <a:pt x="1" y="8266"/>
                  </a:lnTo>
                  <a:lnTo>
                    <a:pt x="1" y="9181"/>
                  </a:lnTo>
                  <a:lnTo>
                    <a:pt x="1" y="10097"/>
                  </a:lnTo>
                  <a:lnTo>
                    <a:pt x="1" y="11013"/>
                  </a:lnTo>
                  <a:lnTo>
                    <a:pt x="1" y="11940"/>
                  </a:lnTo>
                  <a:lnTo>
                    <a:pt x="1" y="12856"/>
                  </a:lnTo>
                  <a:lnTo>
                    <a:pt x="1" y="13772"/>
                  </a:lnTo>
                  <a:lnTo>
                    <a:pt x="1" y="14688"/>
                  </a:lnTo>
                  <a:lnTo>
                    <a:pt x="1" y="15615"/>
                  </a:lnTo>
                  <a:lnTo>
                    <a:pt x="916" y="15615"/>
                  </a:lnTo>
                  <a:lnTo>
                    <a:pt x="916" y="16531"/>
                  </a:lnTo>
                  <a:lnTo>
                    <a:pt x="16532" y="16531"/>
                  </a:lnTo>
                  <a:lnTo>
                    <a:pt x="16532" y="17447"/>
                  </a:lnTo>
                  <a:lnTo>
                    <a:pt x="16532" y="18362"/>
                  </a:lnTo>
                  <a:lnTo>
                    <a:pt x="16532" y="19290"/>
                  </a:lnTo>
                  <a:lnTo>
                    <a:pt x="17447" y="19290"/>
                  </a:lnTo>
                  <a:lnTo>
                    <a:pt x="17447" y="20206"/>
                  </a:lnTo>
                  <a:lnTo>
                    <a:pt x="18363" y="20206"/>
                  </a:lnTo>
                  <a:lnTo>
                    <a:pt x="18363" y="21109"/>
                  </a:lnTo>
                  <a:lnTo>
                    <a:pt x="19291" y="21109"/>
                  </a:lnTo>
                  <a:lnTo>
                    <a:pt x="19291" y="21122"/>
                  </a:lnTo>
                  <a:lnTo>
                    <a:pt x="22038" y="21122"/>
                  </a:lnTo>
                  <a:lnTo>
                    <a:pt x="22038" y="20206"/>
                  </a:lnTo>
                  <a:lnTo>
                    <a:pt x="21122" y="20206"/>
                  </a:lnTo>
                  <a:lnTo>
                    <a:pt x="21122" y="19278"/>
                  </a:lnTo>
                  <a:lnTo>
                    <a:pt x="21122" y="18350"/>
                  </a:lnTo>
                  <a:lnTo>
                    <a:pt x="21122" y="17435"/>
                  </a:lnTo>
                  <a:lnTo>
                    <a:pt x="21122" y="16519"/>
                  </a:lnTo>
                  <a:lnTo>
                    <a:pt x="26641" y="16519"/>
                  </a:lnTo>
                  <a:lnTo>
                    <a:pt x="26641" y="15603"/>
                  </a:lnTo>
                  <a:lnTo>
                    <a:pt x="27556" y="15603"/>
                  </a:lnTo>
                  <a:lnTo>
                    <a:pt x="27556" y="14675"/>
                  </a:lnTo>
                  <a:lnTo>
                    <a:pt x="27556" y="13760"/>
                  </a:lnTo>
                  <a:lnTo>
                    <a:pt x="27556" y="12844"/>
                  </a:lnTo>
                  <a:lnTo>
                    <a:pt x="27556" y="11928"/>
                  </a:lnTo>
                  <a:lnTo>
                    <a:pt x="27556" y="11001"/>
                  </a:lnTo>
                  <a:lnTo>
                    <a:pt x="27556" y="10085"/>
                  </a:lnTo>
                  <a:lnTo>
                    <a:pt x="27556" y="9181"/>
                  </a:lnTo>
                  <a:lnTo>
                    <a:pt x="27556" y="8266"/>
                  </a:lnTo>
                  <a:lnTo>
                    <a:pt x="27556" y="7350"/>
                  </a:lnTo>
                  <a:lnTo>
                    <a:pt x="27556" y="6422"/>
                  </a:lnTo>
                  <a:lnTo>
                    <a:pt x="27556" y="5506"/>
                  </a:lnTo>
                  <a:lnTo>
                    <a:pt x="27556" y="4591"/>
                  </a:lnTo>
                  <a:lnTo>
                    <a:pt x="27556" y="3675"/>
                  </a:lnTo>
                  <a:lnTo>
                    <a:pt x="27556" y="2747"/>
                  </a:lnTo>
                  <a:lnTo>
                    <a:pt x="27556" y="1831"/>
                  </a:lnTo>
                  <a:lnTo>
                    <a:pt x="27556" y="916"/>
                  </a:lnTo>
                  <a:lnTo>
                    <a:pt x="26616" y="916"/>
                  </a:lnTo>
                  <a:lnTo>
                    <a:pt x="266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15" name="Google Shape;10315;p56"/>
          <p:cNvSpPr txBox="1">
            <a:spLocks noGrp="1"/>
          </p:cNvSpPr>
          <p:nvPr>
            <p:ph type="body" idx="1"/>
          </p:nvPr>
        </p:nvSpPr>
        <p:spPr>
          <a:xfrm>
            <a:off x="2436379" y="1572255"/>
            <a:ext cx="4266900" cy="14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r-HR" sz="2400" dirty="0"/>
              <a:t>Debate na ovu temu vode se godinama. </a:t>
            </a:r>
            <a:br>
              <a:rPr lang="hr-HR" sz="2400"/>
            </a:br>
            <a:r>
              <a:rPr lang="hr-HR" sz="2400"/>
              <a:t>Postoj</a:t>
            </a:r>
            <a:r>
              <a:rPr lang="en-US" sz="2400"/>
              <a:t>e</a:t>
            </a:r>
            <a:r>
              <a:rPr lang="hr-HR" sz="2400"/>
              <a:t> </a:t>
            </a:r>
            <a:r>
              <a:rPr lang="hr-HR" sz="2400" dirty="0"/>
              <a:t>li neki pozitivni utjecaji? Mogu li nas </a:t>
            </a:r>
            <a:r>
              <a:rPr lang="hr-HR" sz="2400"/>
              <a:t>video igr</a:t>
            </a:r>
            <a:r>
              <a:rPr lang="en-US" sz="2400"/>
              <a:t>e</a:t>
            </a:r>
            <a:r>
              <a:rPr lang="hr-HR" sz="2400"/>
              <a:t> </a:t>
            </a:r>
            <a:r>
              <a:rPr lang="hr-HR" sz="2400" dirty="0"/>
              <a:t>opametiti?</a:t>
            </a:r>
            <a:endParaRPr sz="2400" dirty="0"/>
          </a:p>
        </p:txBody>
      </p:sp>
      <p:grpSp>
        <p:nvGrpSpPr>
          <p:cNvPr id="10326" name="Google Shape;10326;p56"/>
          <p:cNvGrpSpPr/>
          <p:nvPr/>
        </p:nvGrpSpPr>
        <p:grpSpPr>
          <a:xfrm>
            <a:off x="6262517" y="3728097"/>
            <a:ext cx="442939" cy="1415410"/>
            <a:chOff x="1386675" y="1023225"/>
            <a:chExt cx="346425" cy="1107000"/>
          </a:xfrm>
        </p:grpSpPr>
        <p:sp>
          <p:nvSpPr>
            <p:cNvPr id="10327" name="Google Shape;10327;p56"/>
            <p:cNvSpPr/>
            <p:nvPr/>
          </p:nvSpPr>
          <p:spPr>
            <a:xfrm>
              <a:off x="1429750" y="1192500"/>
              <a:ext cx="255450" cy="214800"/>
            </a:xfrm>
            <a:custGeom>
              <a:avLst/>
              <a:gdLst/>
              <a:ahLst/>
              <a:cxnLst/>
              <a:rect l="l" t="t" r="r" b="b"/>
              <a:pathLst>
                <a:path w="10218" h="8592" extrusionOk="0">
                  <a:moveTo>
                    <a:pt x="0" y="0"/>
                  </a:moveTo>
                  <a:lnTo>
                    <a:pt x="0" y="8591"/>
                  </a:lnTo>
                  <a:lnTo>
                    <a:pt x="10218" y="8591"/>
                  </a:lnTo>
                  <a:lnTo>
                    <a:pt x="102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6"/>
            <p:cNvSpPr/>
            <p:nvPr/>
          </p:nvSpPr>
          <p:spPr>
            <a:xfrm>
              <a:off x="1495700" y="1222625"/>
              <a:ext cx="41600" cy="45200"/>
            </a:xfrm>
            <a:custGeom>
              <a:avLst/>
              <a:gdLst/>
              <a:ahLst/>
              <a:cxnLst/>
              <a:rect l="l" t="t" r="r" b="b"/>
              <a:pathLst>
                <a:path w="1664" h="1808" extrusionOk="0">
                  <a:moveTo>
                    <a:pt x="1" y="0"/>
                  </a:moveTo>
                  <a:lnTo>
                    <a:pt x="1" y="1808"/>
                  </a:lnTo>
                  <a:lnTo>
                    <a:pt x="1664" y="1808"/>
                  </a:lnTo>
                  <a:lnTo>
                    <a:pt x="16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6"/>
            <p:cNvSpPr/>
            <p:nvPr/>
          </p:nvSpPr>
          <p:spPr>
            <a:xfrm>
              <a:off x="1582450" y="1222625"/>
              <a:ext cx="45225" cy="45200"/>
            </a:xfrm>
            <a:custGeom>
              <a:avLst/>
              <a:gdLst/>
              <a:ahLst/>
              <a:cxnLst/>
              <a:rect l="l" t="t" r="r" b="b"/>
              <a:pathLst>
                <a:path w="1809" h="1808" extrusionOk="0">
                  <a:moveTo>
                    <a:pt x="1" y="0"/>
                  </a:moveTo>
                  <a:lnTo>
                    <a:pt x="1" y="1808"/>
                  </a:lnTo>
                  <a:lnTo>
                    <a:pt x="1808" y="1808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6"/>
            <p:cNvSpPr/>
            <p:nvPr/>
          </p:nvSpPr>
          <p:spPr>
            <a:xfrm>
              <a:off x="1386675" y="1106050"/>
              <a:ext cx="342500" cy="86475"/>
            </a:xfrm>
            <a:custGeom>
              <a:avLst/>
              <a:gdLst/>
              <a:ahLst/>
              <a:cxnLst/>
              <a:rect l="l" t="t" r="r" b="b"/>
              <a:pathLst>
                <a:path w="13700" h="3459" extrusionOk="0">
                  <a:moveTo>
                    <a:pt x="0" y="0"/>
                  </a:moveTo>
                  <a:lnTo>
                    <a:pt x="0" y="3458"/>
                  </a:lnTo>
                  <a:lnTo>
                    <a:pt x="13700" y="3458"/>
                  </a:lnTo>
                  <a:lnTo>
                    <a:pt x="137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6"/>
            <p:cNvSpPr/>
            <p:nvPr/>
          </p:nvSpPr>
          <p:spPr>
            <a:xfrm>
              <a:off x="1386675" y="1279250"/>
              <a:ext cx="86475" cy="86475"/>
            </a:xfrm>
            <a:custGeom>
              <a:avLst/>
              <a:gdLst/>
              <a:ahLst/>
              <a:cxnLst/>
              <a:rect l="l" t="t" r="r" b="b"/>
              <a:pathLst>
                <a:path w="3459" h="3459" extrusionOk="0">
                  <a:moveTo>
                    <a:pt x="0" y="0"/>
                  </a:moveTo>
                  <a:lnTo>
                    <a:pt x="0" y="3458"/>
                  </a:lnTo>
                  <a:lnTo>
                    <a:pt x="3458" y="3458"/>
                  </a:lnTo>
                  <a:lnTo>
                    <a:pt x="34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6"/>
            <p:cNvSpPr/>
            <p:nvPr/>
          </p:nvSpPr>
          <p:spPr>
            <a:xfrm>
              <a:off x="1642700" y="1279250"/>
              <a:ext cx="86475" cy="86475"/>
            </a:xfrm>
            <a:custGeom>
              <a:avLst/>
              <a:gdLst/>
              <a:ahLst/>
              <a:cxnLst/>
              <a:rect l="l" t="t" r="r" b="b"/>
              <a:pathLst>
                <a:path w="3459" h="3459" extrusionOk="0">
                  <a:moveTo>
                    <a:pt x="1" y="0"/>
                  </a:moveTo>
                  <a:lnTo>
                    <a:pt x="1" y="3458"/>
                  </a:lnTo>
                  <a:lnTo>
                    <a:pt x="3459" y="3458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6"/>
            <p:cNvSpPr/>
            <p:nvPr/>
          </p:nvSpPr>
          <p:spPr>
            <a:xfrm>
              <a:off x="1492100" y="1392200"/>
              <a:ext cx="101525" cy="67800"/>
            </a:xfrm>
            <a:custGeom>
              <a:avLst/>
              <a:gdLst/>
              <a:ahLst/>
              <a:cxnLst/>
              <a:rect l="l" t="t" r="r" b="b"/>
              <a:pathLst>
                <a:path w="4061" h="2712" extrusionOk="0">
                  <a:moveTo>
                    <a:pt x="0" y="1"/>
                  </a:moveTo>
                  <a:lnTo>
                    <a:pt x="0" y="2712"/>
                  </a:lnTo>
                  <a:lnTo>
                    <a:pt x="4061" y="2712"/>
                  </a:lnTo>
                  <a:lnTo>
                    <a:pt x="40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6"/>
            <p:cNvSpPr/>
            <p:nvPr/>
          </p:nvSpPr>
          <p:spPr>
            <a:xfrm>
              <a:off x="1427925" y="1742225"/>
              <a:ext cx="260000" cy="131950"/>
            </a:xfrm>
            <a:custGeom>
              <a:avLst/>
              <a:gdLst/>
              <a:ahLst/>
              <a:cxnLst/>
              <a:rect l="l" t="t" r="r" b="b"/>
              <a:pathLst>
                <a:path w="10400" h="5278" extrusionOk="0">
                  <a:moveTo>
                    <a:pt x="1" y="0"/>
                  </a:moveTo>
                  <a:lnTo>
                    <a:pt x="1" y="5278"/>
                  </a:lnTo>
                  <a:lnTo>
                    <a:pt x="10399" y="5278"/>
                  </a:lnTo>
                  <a:lnTo>
                    <a:pt x="103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6"/>
            <p:cNvSpPr/>
            <p:nvPr/>
          </p:nvSpPr>
          <p:spPr>
            <a:xfrm>
              <a:off x="1386675" y="1508775"/>
              <a:ext cx="41275" cy="256075"/>
            </a:xfrm>
            <a:custGeom>
              <a:avLst/>
              <a:gdLst/>
              <a:ahLst/>
              <a:cxnLst/>
              <a:rect l="l" t="t" r="r" b="b"/>
              <a:pathLst>
                <a:path w="1651" h="10243" extrusionOk="0">
                  <a:moveTo>
                    <a:pt x="0" y="1"/>
                  </a:moveTo>
                  <a:lnTo>
                    <a:pt x="0" y="10242"/>
                  </a:lnTo>
                  <a:lnTo>
                    <a:pt x="1651" y="10242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6" name="Google Shape;10336;p56"/>
            <p:cNvSpPr/>
            <p:nvPr/>
          </p:nvSpPr>
          <p:spPr>
            <a:xfrm>
              <a:off x="1687900" y="1508775"/>
              <a:ext cx="45200" cy="256075"/>
            </a:xfrm>
            <a:custGeom>
              <a:avLst/>
              <a:gdLst/>
              <a:ahLst/>
              <a:cxnLst/>
              <a:rect l="l" t="t" r="r" b="b"/>
              <a:pathLst>
                <a:path w="1808" h="10243" extrusionOk="0">
                  <a:moveTo>
                    <a:pt x="0" y="1"/>
                  </a:moveTo>
                  <a:lnTo>
                    <a:pt x="0" y="10242"/>
                  </a:lnTo>
                  <a:lnTo>
                    <a:pt x="1807" y="10242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7" name="Google Shape;10337;p56"/>
            <p:cNvSpPr/>
            <p:nvPr/>
          </p:nvSpPr>
          <p:spPr>
            <a:xfrm>
              <a:off x="1461975" y="1911800"/>
              <a:ext cx="37675" cy="206975"/>
            </a:xfrm>
            <a:custGeom>
              <a:avLst/>
              <a:gdLst/>
              <a:ahLst/>
              <a:cxnLst/>
              <a:rect l="l" t="t" r="r" b="b"/>
              <a:pathLst>
                <a:path w="1507" h="8279" extrusionOk="0">
                  <a:moveTo>
                    <a:pt x="0" y="1"/>
                  </a:moveTo>
                  <a:lnTo>
                    <a:pt x="0" y="8278"/>
                  </a:lnTo>
                  <a:lnTo>
                    <a:pt x="1506" y="8278"/>
                  </a:lnTo>
                  <a:lnTo>
                    <a:pt x="1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6"/>
            <p:cNvSpPr/>
            <p:nvPr/>
          </p:nvSpPr>
          <p:spPr>
            <a:xfrm>
              <a:off x="1612575" y="1874150"/>
              <a:ext cx="37675" cy="248550"/>
            </a:xfrm>
            <a:custGeom>
              <a:avLst/>
              <a:gdLst/>
              <a:ahLst/>
              <a:cxnLst/>
              <a:rect l="l" t="t" r="r" b="b"/>
              <a:pathLst>
                <a:path w="1507" h="9942" extrusionOk="0">
                  <a:moveTo>
                    <a:pt x="1" y="1"/>
                  </a:moveTo>
                  <a:lnTo>
                    <a:pt x="1" y="9941"/>
                  </a:lnTo>
                  <a:lnTo>
                    <a:pt x="1507" y="9941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6"/>
            <p:cNvSpPr/>
            <p:nvPr/>
          </p:nvSpPr>
          <p:spPr>
            <a:xfrm>
              <a:off x="1386675" y="1463600"/>
              <a:ext cx="41275" cy="75325"/>
            </a:xfrm>
            <a:custGeom>
              <a:avLst/>
              <a:gdLst/>
              <a:ahLst/>
              <a:cxnLst/>
              <a:rect l="l" t="t" r="r" b="b"/>
              <a:pathLst>
                <a:path w="1651" h="3013" extrusionOk="0">
                  <a:moveTo>
                    <a:pt x="0" y="0"/>
                  </a:moveTo>
                  <a:lnTo>
                    <a:pt x="0" y="3013"/>
                  </a:lnTo>
                  <a:lnTo>
                    <a:pt x="1651" y="3013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6"/>
            <p:cNvSpPr/>
            <p:nvPr/>
          </p:nvSpPr>
          <p:spPr>
            <a:xfrm>
              <a:off x="1687900" y="1463600"/>
              <a:ext cx="45200" cy="75325"/>
            </a:xfrm>
            <a:custGeom>
              <a:avLst/>
              <a:gdLst/>
              <a:ahLst/>
              <a:cxnLst/>
              <a:rect l="l" t="t" r="r" b="b"/>
              <a:pathLst>
                <a:path w="1808" h="3013" extrusionOk="0">
                  <a:moveTo>
                    <a:pt x="0" y="0"/>
                  </a:moveTo>
                  <a:lnTo>
                    <a:pt x="0" y="3013"/>
                  </a:lnTo>
                  <a:lnTo>
                    <a:pt x="1807" y="301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6"/>
            <p:cNvSpPr/>
            <p:nvPr/>
          </p:nvSpPr>
          <p:spPr>
            <a:xfrm>
              <a:off x="1427925" y="1448525"/>
              <a:ext cx="260000" cy="305175"/>
            </a:xfrm>
            <a:custGeom>
              <a:avLst/>
              <a:gdLst/>
              <a:ahLst/>
              <a:cxnLst/>
              <a:rect l="l" t="t" r="r" b="b"/>
              <a:pathLst>
                <a:path w="10400" h="12207" extrusionOk="0">
                  <a:moveTo>
                    <a:pt x="1" y="1"/>
                  </a:moveTo>
                  <a:lnTo>
                    <a:pt x="1" y="12206"/>
                  </a:lnTo>
                  <a:lnTo>
                    <a:pt x="10399" y="12206"/>
                  </a:lnTo>
                  <a:lnTo>
                    <a:pt x="103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2" name="Google Shape;10342;p56"/>
            <p:cNvSpPr/>
            <p:nvPr/>
          </p:nvSpPr>
          <p:spPr>
            <a:xfrm>
              <a:off x="1427925" y="1791325"/>
              <a:ext cx="86775" cy="259675"/>
            </a:xfrm>
            <a:custGeom>
              <a:avLst/>
              <a:gdLst/>
              <a:ahLst/>
              <a:cxnLst/>
              <a:rect l="l" t="t" r="r" b="b"/>
              <a:pathLst>
                <a:path w="3471" h="10387" extrusionOk="0">
                  <a:moveTo>
                    <a:pt x="1" y="0"/>
                  </a:moveTo>
                  <a:lnTo>
                    <a:pt x="1" y="10386"/>
                  </a:lnTo>
                  <a:lnTo>
                    <a:pt x="3471" y="10386"/>
                  </a:lnTo>
                  <a:lnTo>
                    <a:pt x="34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3" name="Google Shape;10343;p56"/>
            <p:cNvSpPr/>
            <p:nvPr/>
          </p:nvSpPr>
          <p:spPr>
            <a:xfrm>
              <a:off x="1601125" y="1791325"/>
              <a:ext cx="86800" cy="259675"/>
            </a:xfrm>
            <a:custGeom>
              <a:avLst/>
              <a:gdLst/>
              <a:ahLst/>
              <a:cxnLst/>
              <a:rect l="l" t="t" r="r" b="b"/>
              <a:pathLst>
                <a:path w="3472" h="10387" extrusionOk="0">
                  <a:moveTo>
                    <a:pt x="1" y="0"/>
                  </a:moveTo>
                  <a:lnTo>
                    <a:pt x="1" y="10386"/>
                  </a:lnTo>
                  <a:lnTo>
                    <a:pt x="3471" y="10386"/>
                  </a:lnTo>
                  <a:lnTo>
                    <a:pt x="34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6"/>
            <p:cNvSpPr/>
            <p:nvPr/>
          </p:nvSpPr>
          <p:spPr>
            <a:xfrm>
              <a:off x="1427925" y="1723550"/>
              <a:ext cx="260000" cy="41300"/>
            </a:xfrm>
            <a:custGeom>
              <a:avLst/>
              <a:gdLst/>
              <a:ahLst/>
              <a:cxnLst/>
              <a:rect l="l" t="t" r="r" b="b"/>
              <a:pathLst>
                <a:path w="10400" h="1652" extrusionOk="0">
                  <a:moveTo>
                    <a:pt x="1" y="0"/>
                  </a:moveTo>
                  <a:lnTo>
                    <a:pt x="1" y="1651"/>
                  </a:lnTo>
                  <a:lnTo>
                    <a:pt x="10399" y="1651"/>
                  </a:lnTo>
                  <a:lnTo>
                    <a:pt x="1039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5" name="Google Shape;10345;p56"/>
            <p:cNvSpPr/>
            <p:nvPr/>
          </p:nvSpPr>
          <p:spPr>
            <a:xfrm>
              <a:off x="1537275" y="1723550"/>
              <a:ext cx="41300" cy="41300"/>
            </a:xfrm>
            <a:custGeom>
              <a:avLst/>
              <a:gdLst/>
              <a:ahLst/>
              <a:cxnLst/>
              <a:rect l="l" t="t" r="r" b="b"/>
              <a:pathLst>
                <a:path w="1652" h="1652" extrusionOk="0">
                  <a:moveTo>
                    <a:pt x="1" y="0"/>
                  </a:moveTo>
                  <a:lnTo>
                    <a:pt x="1" y="1651"/>
                  </a:lnTo>
                  <a:lnTo>
                    <a:pt x="1651" y="1651"/>
                  </a:lnTo>
                  <a:lnTo>
                    <a:pt x="16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6" name="Google Shape;10346;p56"/>
            <p:cNvSpPr/>
            <p:nvPr/>
          </p:nvSpPr>
          <p:spPr>
            <a:xfrm>
              <a:off x="1427925" y="2088625"/>
              <a:ext cx="86775" cy="41600"/>
            </a:xfrm>
            <a:custGeom>
              <a:avLst/>
              <a:gdLst/>
              <a:ahLst/>
              <a:cxnLst/>
              <a:rect l="l" t="t" r="r" b="b"/>
              <a:pathLst>
                <a:path w="3471" h="1664" extrusionOk="0">
                  <a:moveTo>
                    <a:pt x="1" y="1"/>
                  </a:moveTo>
                  <a:lnTo>
                    <a:pt x="1" y="1663"/>
                  </a:lnTo>
                  <a:lnTo>
                    <a:pt x="3471" y="1663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6"/>
            <p:cNvSpPr/>
            <p:nvPr/>
          </p:nvSpPr>
          <p:spPr>
            <a:xfrm>
              <a:off x="1386675" y="2088625"/>
              <a:ext cx="41275" cy="41600"/>
            </a:xfrm>
            <a:custGeom>
              <a:avLst/>
              <a:gdLst/>
              <a:ahLst/>
              <a:cxnLst/>
              <a:rect l="l" t="t" r="r" b="b"/>
              <a:pathLst>
                <a:path w="1651" h="1664" extrusionOk="0">
                  <a:moveTo>
                    <a:pt x="0" y="1"/>
                  </a:moveTo>
                  <a:lnTo>
                    <a:pt x="0" y="1663"/>
                  </a:lnTo>
                  <a:lnTo>
                    <a:pt x="1651" y="1663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8" name="Google Shape;10348;p56"/>
            <p:cNvSpPr/>
            <p:nvPr/>
          </p:nvSpPr>
          <p:spPr>
            <a:xfrm>
              <a:off x="1601125" y="2088625"/>
              <a:ext cx="86800" cy="41600"/>
            </a:xfrm>
            <a:custGeom>
              <a:avLst/>
              <a:gdLst/>
              <a:ahLst/>
              <a:cxnLst/>
              <a:rect l="l" t="t" r="r" b="b"/>
              <a:pathLst>
                <a:path w="3472" h="1664" extrusionOk="0">
                  <a:moveTo>
                    <a:pt x="1" y="1"/>
                  </a:moveTo>
                  <a:lnTo>
                    <a:pt x="1" y="1663"/>
                  </a:lnTo>
                  <a:lnTo>
                    <a:pt x="3471" y="1663"/>
                  </a:lnTo>
                  <a:lnTo>
                    <a:pt x="347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9" name="Google Shape;10349;p56"/>
            <p:cNvSpPr/>
            <p:nvPr/>
          </p:nvSpPr>
          <p:spPr>
            <a:xfrm>
              <a:off x="1687900" y="2088625"/>
              <a:ext cx="45200" cy="41600"/>
            </a:xfrm>
            <a:custGeom>
              <a:avLst/>
              <a:gdLst/>
              <a:ahLst/>
              <a:cxnLst/>
              <a:rect l="l" t="t" r="r" b="b"/>
              <a:pathLst>
                <a:path w="1808" h="1664" extrusionOk="0">
                  <a:moveTo>
                    <a:pt x="0" y="1"/>
                  </a:moveTo>
                  <a:lnTo>
                    <a:pt x="0" y="1663"/>
                  </a:lnTo>
                  <a:lnTo>
                    <a:pt x="1807" y="1663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6"/>
            <p:cNvSpPr/>
            <p:nvPr/>
          </p:nvSpPr>
          <p:spPr>
            <a:xfrm>
              <a:off x="1571025" y="1538900"/>
              <a:ext cx="86775" cy="86775"/>
            </a:xfrm>
            <a:custGeom>
              <a:avLst/>
              <a:gdLst/>
              <a:ahLst/>
              <a:cxnLst/>
              <a:rect l="l" t="t" r="r" b="b"/>
              <a:pathLst>
                <a:path w="3471" h="3471" extrusionOk="0">
                  <a:moveTo>
                    <a:pt x="0" y="1"/>
                  </a:moveTo>
                  <a:lnTo>
                    <a:pt x="0" y="3471"/>
                  </a:lnTo>
                  <a:lnTo>
                    <a:pt x="3470" y="3471"/>
                  </a:lnTo>
                  <a:lnTo>
                    <a:pt x="347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6"/>
            <p:cNvSpPr/>
            <p:nvPr/>
          </p:nvSpPr>
          <p:spPr>
            <a:xfrm>
              <a:off x="1593600" y="1603050"/>
              <a:ext cx="41600" cy="45225"/>
            </a:xfrm>
            <a:custGeom>
              <a:avLst/>
              <a:gdLst/>
              <a:ahLst/>
              <a:cxnLst/>
              <a:rect l="l" t="t" r="r" b="b"/>
              <a:pathLst>
                <a:path w="1664" h="1809" extrusionOk="0">
                  <a:moveTo>
                    <a:pt x="1" y="1"/>
                  </a:moveTo>
                  <a:lnTo>
                    <a:pt x="1" y="1808"/>
                  </a:lnTo>
                  <a:lnTo>
                    <a:pt x="1663" y="1808"/>
                  </a:lnTo>
                  <a:lnTo>
                    <a:pt x="16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6"/>
            <p:cNvSpPr/>
            <p:nvPr/>
          </p:nvSpPr>
          <p:spPr>
            <a:xfrm>
              <a:off x="1473125" y="1023225"/>
              <a:ext cx="169600" cy="86475"/>
            </a:xfrm>
            <a:custGeom>
              <a:avLst/>
              <a:gdLst/>
              <a:ahLst/>
              <a:cxnLst/>
              <a:rect l="l" t="t" r="r" b="b"/>
              <a:pathLst>
                <a:path w="6784" h="3459" extrusionOk="0">
                  <a:moveTo>
                    <a:pt x="0" y="0"/>
                  </a:moveTo>
                  <a:lnTo>
                    <a:pt x="0" y="3458"/>
                  </a:lnTo>
                  <a:lnTo>
                    <a:pt x="6784" y="3458"/>
                  </a:lnTo>
                  <a:lnTo>
                    <a:pt x="6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3" name="Google Shape;10353;p56"/>
            <p:cNvSpPr/>
            <p:nvPr/>
          </p:nvSpPr>
          <p:spPr>
            <a:xfrm>
              <a:off x="1386675" y="1106050"/>
              <a:ext cx="45200" cy="214500"/>
            </a:xfrm>
            <a:custGeom>
              <a:avLst/>
              <a:gdLst/>
              <a:ahLst/>
              <a:cxnLst/>
              <a:rect l="l" t="t" r="r" b="b"/>
              <a:pathLst>
                <a:path w="1808" h="8580" extrusionOk="0">
                  <a:moveTo>
                    <a:pt x="0" y="0"/>
                  </a:moveTo>
                  <a:lnTo>
                    <a:pt x="0" y="8579"/>
                  </a:lnTo>
                  <a:lnTo>
                    <a:pt x="1808" y="8579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4" name="Google Shape;10354;p56"/>
            <p:cNvSpPr/>
            <p:nvPr/>
          </p:nvSpPr>
          <p:spPr>
            <a:xfrm>
              <a:off x="1683975" y="1106050"/>
              <a:ext cx="45200" cy="214500"/>
            </a:xfrm>
            <a:custGeom>
              <a:avLst/>
              <a:gdLst/>
              <a:ahLst/>
              <a:cxnLst/>
              <a:rect l="l" t="t" r="r" b="b"/>
              <a:pathLst>
                <a:path w="1808" h="8580" extrusionOk="0">
                  <a:moveTo>
                    <a:pt x="0" y="0"/>
                  </a:moveTo>
                  <a:lnTo>
                    <a:pt x="0" y="8579"/>
                  </a:lnTo>
                  <a:lnTo>
                    <a:pt x="1808" y="8579"/>
                  </a:lnTo>
                  <a:lnTo>
                    <a:pt x="18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6"/>
            <p:cNvSpPr/>
            <p:nvPr/>
          </p:nvSpPr>
          <p:spPr>
            <a:xfrm>
              <a:off x="1431850" y="1320525"/>
              <a:ext cx="256075" cy="128025"/>
            </a:xfrm>
            <a:custGeom>
              <a:avLst/>
              <a:gdLst/>
              <a:ahLst/>
              <a:cxnLst/>
              <a:rect l="l" t="t" r="r" b="b"/>
              <a:pathLst>
                <a:path w="10243" h="5121" extrusionOk="0">
                  <a:moveTo>
                    <a:pt x="1" y="0"/>
                  </a:moveTo>
                  <a:lnTo>
                    <a:pt x="1" y="5121"/>
                  </a:lnTo>
                  <a:lnTo>
                    <a:pt x="10242" y="5121"/>
                  </a:lnTo>
                  <a:lnTo>
                    <a:pt x="1024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6" name="Google Shape;10356;p56"/>
            <p:cNvSpPr/>
            <p:nvPr/>
          </p:nvSpPr>
          <p:spPr>
            <a:xfrm>
              <a:off x="1514675" y="1365700"/>
              <a:ext cx="86475" cy="41600"/>
            </a:xfrm>
            <a:custGeom>
              <a:avLst/>
              <a:gdLst/>
              <a:ahLst/>
              <a:cxnLst/>
              <a:rect l="l" t="t" r="r" b="b"/>
              <a:pathLst>
                <a:path w="3459" h="1664" extrusionOk="0">
                  <a:moveTo>
                    <a:pt x="1" y="0"/>
                  </a:moveTo>
                  <a:lnTo>
                    <a:pt x="1" y="1663"/>
                  </a:lnTo>
                  <a:lnTo>
                    <a:pt x="3459" y="1663"/>
                  </a:lnTo>
                  <a:lnTo>
                    <a:pt x="345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45164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1" name="Google Shape;10291;p55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2" name="Google Shape;10292;p5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DISCLAIMER</a:t>
            </a:r>
            <a:endParaRPr dirty="0"/>
          </a:p>
        </p:txBody>
      </p:sp>
      <p:sp>
        <p:nvSpPr>
          <p:cNvPr id="10293" name="Google Shape;10293;p55"/>
          <p:cNvSpPr txBox="1">
            <a:spLocks noGrp="1"/>
          </p:cNvSpPr>
          <p:nvPr>
            <p:ph type="body" idx="1"/>
          </p:nvPr>
        </p:nvSpPr>
        <p:spPr>
          <a:xfrm>
            <a:off x="2098352" y="1979356"/>
            <a:ext cx="5261747" cy="20014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 algn="l">
              <a:spcAft>
                <a:spcPts val="1600"/>
              </a:spcAft>
            </a:pPr>
            <a:r>
              <a:rPr lang="en-US" sz="2400"/>
              <a:t>v</a:t>
            </a:r>
            <a:r>
              <a:rPr lang="hr-HR" sz="2400"/>
              <a:t>ažno </a:t>
            </a:r>
            <a:r>
              <a:rPr lang="hr-HR" sz="2400" dirty="0"/>
              <a:t>je znati da je svako pretjerivanje loše</a:t>
            </a:r>
          </a:p>
          <a:p>
            <a:pPr marL="342900" indent="-342900" algn="l">
              <a:spcAft>
                <a:spcPts val="1600"/>
              </a:spcAft>
            </a:pPr>
            <a:r>
              <a:rPr lang="en-US" sz="2400" dirty="0"/>
              <a:t>č</a:t>
            </a:r>
            <a:r>
              <a:rPr lang="hr-HR" sz="2400"/>
              <a:t>ak </a:t>
            </a:r>
            <a:r>
              <a:rPr lang="hr-HR" sz="2400" dirty="0"/>
              <a:t>i s brokulama</a:t>
            </a:r>
          </a:p>
          <a:p>
            <a:pPr marL="342900" indent="-342900" algn="l">
              <a:spcAft>
                <a:spcPts val="1600"/>
              </a:spcAft>
            </a:pPr>
            <a:r>
              <a:rPr lang="en-US" sz="2400" dirty="0"/>
              <a:t>i</a:t>
            </a:r>
            <a:r>
              <a:rPr lang="hr-HR" sz="2400"/>
              <a:t>grice </a:t>
            </a:r>
            <a:r>
              <a:rPr lang="hr-HR" sz="2400" dirty="0"/>
              <a:t>cijeli dan = štetite sebi</a:t>
            </a:r>
            <a:endParaRPr sz="2400" dirty="0"/>
          </a:p>
        </p:txBody>
      </p:sp>
      <p:grpSp>
        <p:nvGrpSpPr>
          <p:cNvPr id="10294" name="Google Shape;10294;p5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0295" name="Google Shape;10295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7" name="Google Shape;10297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8" name="Google Shape;10298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9" name="Google Shape;10299;p5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0300" name="Google Shape;10300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1" name="Google Shape;10301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2" name="Google Shape;10302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04" name="Google Shape;10304;p55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5" name="Google Shape;10305;p55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0481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8" name="Google Shape;11018;p66"/>
          <p:cNvSpPr txBox="1">
            <a:spLocks noGrp="1"/>
          </p:cNvSpPr>
          <p:nvPr>
            <p:ph type="title"/>
          </p:nvPr>
        </p:nvSpPr>
        <p:spPr>
          <a:xfrm>
            <a:off x="1830900" y="2086450"/>
            <a:ext cx="5482200" cy="21268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/>
              <a:t>sad kad smo to razjasnili, možemo nastaviti: mnoge studije pokazuju povećanje u kognitivnim funkcijama poslije igranja igrica</a:t>
            </a:r>
            <a:endParaRPr/>
          </a:p>
        </p:txBody>
      </p:sp>
      <p:grpSp>
        <p:nvGrpSpPr>
          <p:cNvPr id="11019" name="Google Shape;11019;p66"/>
          <p:cNvGrpSpPr/>
          <p:nvPr/>
        </p:nvGrpSpPr>
        <p:grpSpPr>
          <a:xfrm>
            <a:off x="3667849" y="930220"/>
            <a:ext cx="1808303" cy="581650"/>
            <a:chOff x="3225323" y="1006420"/>
            <a:chExt cx="1808303" cy="581650"/>
          </a:xfrm>
        </p:grpSpPr>
        <p:grpSp>
          <p:nvGrpSpPr>
            <p:cNvPr id="11020" name="Google Shape;11020;p66"/>
            <p:cNvGrpSpPr/>
            <p:nvPr/>
          </p:nvGrpSpPr>
          <p:grpSpPr>
            <a:xfrm>
              <a:off x="3225323" y="1006420"/>
              <a:ext cx="436703" cy="581650"/>
              <a:chOff x="4001875" y="3091375"/>
              <a:chExt cx="334075" cy="444925"/>
            </a:xfrm>
          </p:grpSpPr>
          <p:sp>
            <p:nvSpPr>
              <p:cNvPr id="11021" name="Google Shape;11021;p66"/>
              <p:cNvSpPr/>
              <p:nvPr/>
            </p:nvSpPr>
            <p:spPr>
              <a:xfrm>
                <a:off x="4057600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2" name="Google Shape;11022;p66"/>
              <p:cNvSpPr/>
              <p:nvPr/>
            </p:nvSpPr>
            <p:spPr>
              <a:xfrm>
                <a:off x="4113025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3" name="Google Shape;11023;p66"/>
              <p:cNvSpPr/>
              <p:nvPr/>
            </p:nvSpPr>
            <p:spPr>
              <a:xfrm>
                <a:off x="4168750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4" name="Google Shape;11024;p66"/>
              <p:cNvSpPr/>
              <p:nvPr/>
            </p:nvSpPr>
            <p:spPr>
              <a:xfrm>
                <a:off x="4224475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5" name="Google Shape;11025;p66"/>
              <p:cNvSpPr/>
              <p:nvPr/>
            </p:nvSpPr>
            <p:spPr>
              <a:xfrm>
                <a:off x="4113025" y="31471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6" name="Google Shape;11026;p66"/>
              <p:cNvSpPr/>
              <p:nvPr/>
            </p:nvSpPr>
            <p:spPr>
              <a:xfrm>
                <a:off x="4168750" y="31471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7" name="Google Shape;11027;p66"/>
              <p:cNvSpPr/>
              <p:nvPr/>
            </p:nvSpPr>
            <p:spPr>
              <a:xfrm>
                <a:off x="4113025" y="32028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8" name="Google Shape;11028;p66"/>
              <p:cNvSpPr/>
              <p:nvPr/>
            </p:nvSpPr>
            <p:spPr>
              <a:xfrm>
                <a:off x="4168750" y="32028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9" name="Google Shape;11029;p66"/>
              <p:cNvSpPr/>
              <p:nvPr/>
            </p:nvSpPr>
            <p:spPr>
              <a:xfrm>
                <a:off x="4057600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0" name="Google Shape;11030;p66"/>
              <p:cNvSpPr/>
              <p:nvPr/>
            </p:nvSpPr>
            <p:spPr>
              <a:xfrm>
                <a:off x="4113025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1" name="Google Shape;11031;p66"/>
              <p:cNvSpPr/>
              <p:nvPr/>
            </p:nvSpPr>
            <p:spPr>
              <a:xfrm>
                <a:off x="4168750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2" name="Google Shape;11032;p66"/>
              <p:cNvSpPr/>
              <p:nvPr/>
            </p:nvSpPr>
            <p:spPr>
              <a:xfrm>
                <a:off x="4224475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3" name="Google Shape;11033;p66"/>
              <p:cNvSpPr/>
              <p:nvPr/>
            </p:nvSpPr>
            <p:spPr>
              <a:xfrm>
                <a:off x="4001875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4" name="Google Shape;11034;p66"/>
              <p:cNvSpPr/>
              <p:nvPr/>
            </p:nvSpPr>
            <p:spPr>
              <a:xfrm>
                <a:off x="4057600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5" name="Google Shape;11035;p66"/>
              <p:cNvSpPr/>
              <p:nvPr/>
            </p:nvSpPr>
            <p:spPr>
              <a:xfrm>
                <a:off x="4113025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6" name="Google Shape;11036;p66"/>
              <p:cNvSpPr/>
              <p:nvPr/>
            </p:nvSpPr>
            <p:spPr>
              <a:xfrm>
                <a:off x="4168750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7" name="Google Shape;11037;p66"/>
              <p:cNvSpPr/>
              <p:nvPr/>
            </p:nvSpPr>
            <p:spPr>
              <a:xfrm>
                <a:off x="4224475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8" name="Google Shape;11038;p66"/>
              <p:cNvSpPr/>
              <p:nvPr/>
            </p:nvSpPr>
            <p:spPr>
              <a:xfrm>
                <a:off x="4280200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9" name="Google Shape;11039;p66"/>
              <p:cNvSpPr/>
              <p:nvPr/>
            </p:nvSpPr>
            <p:spPr>
              <a:xfrm>
                <a:off x="4001875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0" name="Google Shape;11040;p66"/>
              <p:cNvSpPr/>
              <p:nvPr/>
            </p:nvSpPr>
            <p:spPr>
              <a:xfrm>
                <a:off x="4057600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1" name="Google Shape;11041;p66"/>
              <p:cNvSpPr/>
              <p:nvPr/>
            </p:nvSpPr>
            <p:spPr>
              <a:xfrm>
                <a:off x="4113025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2" name="Google Shape;11042;p66"/>
              <p:cNvSpPr/>
              <p:nvPr/>
            </p:nvSpPr>
            <p:spPr>
              <a:xfrm>
                <a:off x="4168750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3" name="Google Shape;11043;p66"/>
              <p:cNvSpPr/>
              <p:nvPr/>
            </p:nvSpPr>
            <p:spPr>
              <a:xfrm>
                <a:off x="4224475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4" name="Google Shape;11044;p66"/>
              <p:cNvSpPr/>
              <p:nvPr/>
            </p:nvSpPr>
            <p:spPr>
              <a:xfrm>
                <a:off x="4280200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5" name="Google Shape;11045;p66"/>
              <p:cNvSpPr/>
              <p:nvPr/>
            </p:nvSpPr>
            <p:spPr>
              <a:xfrm>
                <a:off x="4057600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6" name="Google Shape;11046;p66"/>
              <p:cNvSpPr/>
              <p:nvPr/>
            </p:nvSpPr>
            <p:spPr>
              <a:xfrm>
                <a:off x="4113025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7" name="Google Shape;11047;p66"/>
              <p:cNvSpPr/>
              <p:nvPr/>
            </p:nvSpPr>
            <p:spPr>
              <a:xfrm>
                <a:off x="4168750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8" name="Google Shape;11048;p66"/>
              <p:cNvSpPr/>
              <p:nvPr/>
            </p:nvSpPr>
            <p:spPr>
              <a:xfrm>
                <a:off x="4224475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9" name="Google Shape;11049;p66"/>
              <p:cNvSpPr/>
              <p:nvPr/>
            </p:nvSpPr>
            <p:spPr>
              <a:xfrm>
                <a:off x="4113025" y="34805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0" name="Google Shape;11050;p66"/>
              <p:cNvSpPr/>
              <p:nvPr/>
            </p:nvSpPr>
            <p:spPr>
              <a:xfrm>
                <a:off x="4168750" y="34805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51" name="Google Shape;11051;p66"/>
            <p:cNvGrpSpPr/>
            <p:nvPr/>
          </p:nvGrpSpPr>
          <p:grpSpPr>
            <a:xfrm>
              <a:off x="3911123" y="1006420"/>
              <a:ext cx="436703" cy="581650"/>
              <a:chOff x="4001875" y="3091375"/>
              <a:chExt cx="334075" cy="444925"/>
            </a:xfrm>
          </p:grpSpPr>
          <p:sp>
            <p:nvSpPr>
              <p:cNvPr id="11052" name="Google Shape;11052;p66"/>
              <p:cNvSpPr/>
              <p:nvPr/>
            </p:nvSpPr>
            <p:spPr>
              <a:xfrm>
                <a:off x="4057600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3" name="Google Shape;11053;p66"/>
              <p:cNvSpPr/>
              <p:nvPr/>
            </p:nvSpPr>
            <p:spPr>
              <a:xfrm>
                <a:off x="4113025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4" name="Google Shape;11054;p66"/>
              <p:cNvSpPr/>
              <p:nvPr/>
            </p:nvSpPr>
            <p:spPr>
              <a:xfrm>
                <a:off x="4168750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5" name="Google Shape;11055;p66"/>
              <p:cNvSpPr/>
              <p:nvPr/>
            </p:nvSpPr>
            <p:spPr>
              <a:xfrm>
                <a:off x="4224475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6" name="Google Shape;11056;p66"/>
              <p:cNvSpPr/>
              <p:nvPr/>
            </p:nvSpPr>
            <p:spPr>
              <a:xfrm>
                <a:off x="4113025" y="31471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7" name="Google Shape;11057;p66"/>
              <p:cNvSpPr/>
              <p:nvPr/>
            </p:nvSpPr>
            <p:spPr>
              <a:xfrm>
                <a:off x="4168750" y="31471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8" name="Google Shape;11058;p66"/>
              <p:cNvSpPr/>
              <p:nvPr/>
            </p:nvSpPr>
            <p:spPr>
              <a:xfrm>
                <a:off x="4113025" y="32028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9" name="Google Shape;11059;p66"/>
              <p:cNvSpPr/>
              <p:nvPr/>
            </p:nvSpPr>
            <p:spPr>
              <a:xfrm>
                <a:off x="4168750" y="32028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0" name="Google Shape;11060;p66"/>
              <p:cNvSpPr/>
              <p:nvPr/>
            </p:nvSpPr>
            <p:spPr>
              <a:xfrm>
                <a:off x="4057600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1" name="Google Shape;11061;p66"/>
              <p:cNvSpPr/>
              <p:nvPr/>
            </p:nvSpPr>
            <p:spPr>
              <a:xfrm>
                <a:off x="4113025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2" name="Google Shape;11062;p66"/>
              <p:cNvSpPr/>
              <p:nvPr/>
            </p:nvSpPr>
            <p:spPr>
              <a:xfrm>
                <a:off x="4168750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3" name="Google Shape;11063;p66"/>
              <p:cNvSpPr/>
              <p:nvPr/>
            </p:nvSpPr>
            <p:spPr>
              <a:xfrm>
                <a:off x="4224475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4" name="Google Shape;11064;p66"/>
              <p:cNvSpPr/>
              <p:nvPr/>
            </p:nvSpPr>
            <p:spPr>
              <a:xfrm>
                <a:off x="4001875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5" name="Google Shape;11065;p66"/>
              <p:cNvSpPr/>
              <p:nvPr/>
            </p:nvSpPr>
            <p:spPr>
              <a:xfrm>
                <a:off x="4057600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6" name="Google Shape;11066;p66"/>
              <p:cNvSpPr/>
              <p:nvPr/>
            </p:nvSpPr>
            <p:spPr>
              <a:xfrm>
                <a:off x="4113025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7" name="Google Shape;11067;p66"/>
              <p:cNvSpPr/>
              <p:nvPr/>
            </p:nvSpPr>
            <p:spPr>
              <a:xfrm>
                <a:off x="4168750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8" name="Google Shape;11068;p66"/>
              <p:cNvSpPr/>
              <p:nvPr/>
            </p:nvSpPr>
            <p:spPr>
              <a:xfrm>
                <a:off x="4224475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9" name="Google Shape;11069;p66"/>
              <p:cNvSpPr/>
              <p:nvPr/>
            </p:nvSpPr>
            <p:spPr>
              <a:xfrm>
                <a:off x="4280200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0" name="Google Shape;11070;p66"/>
              <p:cNvSpPr/>
              <p:nvPr/>
            </p:nvSpPr>
            <p:spPr>
              <a:xfrm>
                <a:off x="4001875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1" name="Google Shape;11071;p66"/>
              <p:cNvSpPr/>
              <p:nvPr/>
            </p:nvSpPr>
            <p:spPr>
              <a:xfrm>
                <a:off x="4057600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2" name="Google Shape;11072;p66"/>
              <p:cNvSpPr/>
              <p:nvPr/>
            </p:nvSpPr>
            <p:spPr>
              <a:xfrm>
                <a:off x="4113025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3" name="Google Shape;11073;p66"/>
              <p:cNvSpPr/>
              <p:nvPr/>
            </p:nvSpPr>
            <p:spPr>
              <a:xfrm>
                <a:off x="4168750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4" name="Google Shape;11074;p66"/>
              <p:cNvSpPr/>
              <p:nvPr/>
            </p:nvSpPr>
            <p:spPr>
              <a:xfrm>
                <a:off x="4224475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5" name="Google Shape;11075;p66"/>
              <p:cNvSpPr/>
              <p:nvPr/>
            </p:nvSpPr>
            <p:spPr>
              <a:xfrm>
                <a:off x="4280200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6" name="Google Shape;11076;p66"/>
              <p:cNvSpPr/>
              <p:nvPr/>
            </p:nvSpPr>
            <p:spPr>
              <a:xfrm>
                <a:off x="4057600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7" name="Google Shape;11077;p66"/>
              <p:cNvSpPr/>
              <p:nvPr/>
            </p:nvSpPr>
            <p:spPr>
              <a:xfrm>
                <a:off x="4113025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8" name="Google Shape;11078;p66"/>
              <p:cNvSpPr/>
              <p:nvPr/>
            </p:nvSpPr>
            <p:spPr>
              <a:xfrm>
                <a:off x="4168750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9" name="Google Shape;11079;p66"/>
              <p:cNvSpPr/>
              <p:nvPr/>
            </p:nvSpPr>
            <p:spPr>
              <a:xfrm>
                <a:off x="4224475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0" name="Google Shape;11080;p66"/>
              <p:cNvSpPr/>
              <p:nvPr/>
            </p:nvSpPr>
            <p:spPr>
              <a:xfrm>
                <a:off x="4113025" y="34805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1" name="Google Shape;11081;p66"/>
              <p:cNvSpPr/>
              <p:nvPr/>
            </p:nvSpPr>
            <p:spPr>
              <a:xfrm>
                <a:off x="4168750" y="34805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82" name="Google Shape;11082;p66"/>
            <p:cNvGrpSpPr/>
            <p:nvPr/>
          </p:nvGrpSpPr>
          <p:grpSpPr>
            <a:xfrm>
              <a:off x="4596923" y="1006420"/>
              <a:ext cx="436703" cy="581650"/>
              <a:chOff x="4001875" y="3091375"/>
              <a:chExt cx="334075" cy="444925"/>
            </a:xfrm>
          </p:grpSpPr>
          <p:sp>
            <p:nvSpPr>
              <p:cNvPr id="11083" name="Google Shape;11083;p66"/>
              <p:cNvSpPr/>
              <p:nvPr/>
            </p:nvSpPr>
            <p:spPr>
              <a:xfrm>
                <a:off x="4057600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4" name="Google Shape;11084;p66"/>
              <p:cNvSpPr/>
              <p:nvPr/>
            </p:nvSpPr>
            <p:spPr>
              <a:xfrm>
                <a:off x="4113025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5" name="Google Shape;11085;p66"/>
              <p:cNvSpPr/>
              <p:nvPr/>
            </p:nvSpPr>
            <p:spPr>
              <a:xfrm>
                <a:off x="4168750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6" name="Google Shape;11086;p66"/>
              <p:cNvSpPr/>
              <p:nvPr/>
            </p:nvSpPr>
            <p:spPr>
              <a:xfrm>
                <a:off x="4224475" y="30913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7" name="Google Shape;11087;p66"/>
              <p:cNvSpPr/>
              <p:nvPr/>
            </p:nvSpPr>
            <p:spPr>
              <a:xfrm>
                <a:off x="4113025" y="31471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8" name="Google Shape;11088;p66"/>
              <p:cNvSpPr/>
              <p:nvPr/>
            </p:nvSpPr>
            <p:spPr>
              <a:xfrm>
                <a:off x="4168750" y="31471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9" name="Google Shape;11089;p66"/>
              <p:cNvSpPr/>
              <p:nvPr/>
            </p:nvSpPr>
            <p:spPr>
              <a:xfrm>
                <a:off x="4113025" y="32028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0" name="Google Shape;11090;p66"/>
              <p:cNvSpPr/>
              <p:nvPr/>
            </p:nvSpPr>
            <p:spPr>
              <a:xfrm>
                <a:off x="4168750" y="32028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1" name="Google Shape;11091;p66"/>
              <p:cNvSpPr/>
              <p:nvPr/>
            </p:nvSpPr>
            <p:spPr>
              <a:xfrm>
                <a:off x="4057600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2" name="Google Shape;11092;p66"/>
              <p:cNvSpPr/>
              <p:nvPr/>
            </p:nvSpPr>
            <p:spPr>
              <a:xfrm>
                <a:off x="4113025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3" name="Google Shape;11093;p66"/>
              <p:cNvSpPr/>
              <p:nvPr/>
            </p:nvSpPr>
            <p:spPr>
              <a:xfrm>
                <a:off x="4168750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4" name="Google Shape;11094;p66"/>
              <p:cNvSpPr/>
              <p:nvPr/>
            </p:nvSpPr>
            <p:spPr>
              <a:xfrm>
                <a:off x="4224475" y="32579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5" name="Google Shape;11095;p66"/>
              <p:cNvSpPr/>
              <p:nvPr/>
            </p:nvSpPr>
            <p:spPr>
              <a:xfrm>
                <a:off x="4001875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E5A9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6" name="Google Shape;11096;p66"/>
              <p:cNvSpPr/>
              <p:nvPr/>
            </p:nvSpPr>
            <p:spPr>
              <a:xfrm>
                <a:off x="4057600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7" name="Google Shape;11097;p66"/>
              <p:cNvSpPr/>
              <p:nvPr/>
            </p:nvSpPr>
            <p:spPr>
              <a:xfrm>
                <a:off x="4113025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8" name="Google Shape;11098;p66"/>
              <p:cNvSpPr/>
              <p:nvPr/>
            </p:nvSpPr>
            <p:spPr>
              <a:xfrm>
                <a:off x="4168750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9" name="Google Shape;11099;p66"/>
              <p:cNvSpPr/>
              <p:nvPr/>
            </p:nvSpPr>
            <p:spPr>
              <a:xfrm>
                <a:off x="4224475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0" name="Google Shape;11100;p66"/>
              <p:cNvSpPr/>
              <p:nvPr/>
            </p:nvSpPr>
            <p:spPr>
              <a:xfrm>
                <a:off x="4280200" y="331397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1" name="Google Shape;11101;p66"/>
              <p:cNvSpPr/>
              <p:nvPr/>
            </p:nvSpPr>
            <p:spPr>
              <a:xfrm>
                <a:off x="4001875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2" name="Google Shape;11102;p66"/>
              <p:cNvSpPr/>
              <p:nvPr/>
            </p:nvSpPr>
            <p:spPr>
              <a:xfrm>
                <a:off x="4057600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3" name="Google Shape;11103;p66"/>
              <p:cNvSpPr/>
              <p:nvPr/>
            </p:nvSpPr>
            <p:spPr>
              <a:xfrm>
                <a:off x="4113025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4" name="Google Shape;11104;p66"/>
              <p:cNvSpPr/>
              <p:nvPr/>
            </p:nvSpPr>
            <p:spPr>
              <a:xfrm>
                <a:off x="4168750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5" name="Google Shape;11105;p66"/>
              <p:cNvSpPr/>
              <p:nvPr/>
            </p:nvSpPr>
            <p:spPr>
              <a:xfrm>
                <a:off x="4224475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6" name="Google Shape;11106;p66"/>
              <p:cNvSpPr/>
              <p:nvPr/>
            </p:nvSpPr>
            <p:spPr>
              <a:xfrm>
                <a:off x="4280200" y="336970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7" name="Google Shape;11107;p66"/>
              <p:cNvSpPr/>
              <p:nvPr/>
            </p:nvSpPr>
            <p:spPr>
              <a:xfrm>
                <a:off x="4057600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8" name="Google Shape;11108;p66"/>
              <p:cNvSpPr/>
              <p:nvPr/>
            </p:nvSpPr>
            <p:spPr>
              <a:xfrm>
                <a:off x="4113025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9" name="Google Shape;11109;p66"/>
              <p:cNvSpPr/>
              <p:nvPr/>
            </p:nvSpPr>
            <p:spPr>
              <a:xfrm>
                <a:off x="4168750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0" name="Google Shape;11110;p66"/>
              <p:cNvSpPr/>
              <p:nvPr/>
            </p:nvSpPr>
            <p:spPr>
              <a:xfrm>
                <a:off x="4224475" y="3425425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1" name="Google Shape;11111;p66"/>
              <p:cNvSpPr/>
              <p:nvPr/>
            </p:nvSpPr>
            <p:spPr>
              <a:xfrm>
                <a:off x="4113025" y="34805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rgbClr val="D8883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2" name="Google Shape;11112;p66"/>
              <p:cNvSpPr/>
              <p:nvPr/>
            </p:nvSpPr>
            <p:spPr>
              <a:xfrm>
                <a:off x="4168750" y="3480550"/>
                <a:ext cx="55750" cy="55750"/>
              </a:xfrm>
              <a:custGeom>
                <a:avLst/>
                <a:gdLst/>
                <a:ahLst/>
                <a:cxnLst/>
                <a:rect l="l" t="t" r="r" b="b"/>
                <a:pathLst>
                  <a:path w="2230" h="2230" extrusionOk="0">
                    <a:moveTo>
                      <a:pt x="0" y="1"/>
                    </a:moveTo>
                    <a:lnTo>
                      <a:pt x="0" y="2230"/>
                    </a:lnTo>
                    <a:lnTo>
                      <a:pt x="2229" y="2230"/>
                    </a:lnTo>
                    <a:lnTo>
                      <a:pt x="22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2540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8" name="Google Shape;10198;p5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199" name="Google Shape;10199;p5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 Mario 64</a:t>
            </a:r>
            <a:endParaRPr/>
          </a:p>
        </p:txBody>
      </p:sp>
      <p:grpSp>
        <p:nvGrpSpPr>
          <p:cNvPr id="10200" name="Google Shape;10200;p5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0201" name="Google Shape;10201;p5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2" name="Google Shape;10202;p5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6" name="Google Shape;10206;p5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7" name="Google Shape;10207;p5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4" name="Google Shape;10214;p5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5" name="Google Shape;10215;p5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7" name="Google Shape;10217;p5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8" name="Google Shape;10218;p5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0" name="Google Shape;10220;p5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1" name="Google Shape;10221;p5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3" name="Google Shape;10223;p5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4" name="Google Shape;10224;p5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5" name="Google Shape;10225;p5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8" name="Google Shape;10228;p5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0229" name="Google Shape;10229;p5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0" name="Google Shape;10230;p5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1" name="Google Shape;10231;p5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2" name="Google Shape;10232;p5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5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5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5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5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5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3" name="Google Shape;10253;p5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6" name="Google Shape;10256;p5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0257" name="Google Shape;10257;p5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5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3" name="Google Shape;10263;p5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4" name="Google Shape;10264;p5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5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5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5" name="Google Shape;10275;p5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6" name="Google Shape;10276;p5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0" name="Google Shape;10280;p5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1" name="Google Shape;10281;p5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2" name="Google Shape;10282;p5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5" name="Google Shape;10285;p54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6" name="Google Shape;10286;p54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662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9" name="Google Shape;12409;p8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 MARIO 64</a:t>
            </a:r>
            <a:endParaRPr/>
          </a:p>
        </p:txBody>
      </p:sp>
      <p:sp>
        <p:nvSpPr>
          <p:cNvPr id="12410" name="Google Shape;12410;p81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ISTRAŽIVANJE:</a:t>
            </a:r>
            <a:endParaRPr/>
          </a:p>
        </p:txBody>
      </p:sp>
      <p:grpSp>
        <p:nvGrpSpPr>
          <p:cNvPr id="12411" name="Google Shape;12411;p8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2412" name="Google Shape;12412;p8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8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8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8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6" name="Google Shape;12416;p8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2417" name="Google Shape;12417;p8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8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8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8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21" name="Google Shape;12421;p81"/>
          <p:cNvSpPr txBox="1">
            <a:spLocks noGrp="1"/>
          </p:cNvSpPr>
          <p:nvPr>
            <p:ph type="body" idx="2"/>
          </p:nvPr>
        </p:nvSpPr>
        <p:spPr>
          <a:xfrm>
            <a:off x="4090675" y="2098291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sz="1600">
                <a:solidFill>
                  <a:schemeClr val="lt2"/>
                </a:solidFill>
              </a:rPr>
              <a:t>sudionici igraju Super Mario 64 pola sata, svaki dan, u period od 2 mjeseca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sz="1600">
                <a:solidFill>
                  <a:schemeClr val="lt2"/>
                </a:solidFill>
              </a:rPr>
              <a:t>vidno povećana siva materija mozga povezana s: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Clr>
                <a:schemeClr val="lt2"/>
              </a:buClr>
              <a:buSzPts val="1800"/>
              <a:buChar char="●"/>
            </a:pPr>
            <a:r>
              <a:rPr lang="en-US" sz="1400">
                <a:solidFill>
                  <a:schemeClr val="lt2"/>
                </a:solidFill>
              </a:rPr>
              <a:t>memorijom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Clr>
                <a:schemeClr val="lt2"/>
              </a:buClr>
              <a:buSzPts val="1800"/>
              <a:buChar char="●"/>
            </a:pPr>
            <a:r>
              <a:rPr lang="en-US" sz="1400">
                <a:solidFill>
                  <a:schemeClr val="lt2"/>
                </a:solidFill>
              </a:rPr>
              <a:t>strateškim planiranjem</a:t>
            </a:r>
          </a:p>
          <a:p>
            <a:pPr lvl="1" indent="-342900">
              <a:lnSpc>
                <a:spcPct val="150000"/>
              </a:lnSpc>
              <a:spcBef>
                <a:spcPts val="0"/>
              </a:spcBef>
              <a:buClr>
                <a:schemeClr val="lt2"/>
              </a:buClr>
              <a:buSzPts val="1800"/>
              <a:buChar char="●"/>
            </a:pPr>
            <a:r>
              <a:rPr lang="en-US" sz="1400">
                <a:solidFill>
                  <a:schemeClr val="lt2"/>
                </a:solidFill>
              </a:rPr>
              <a:t>motorikom</a:t>
            </a:r>
          </a:p>
          <a:p>
            <a:pPr>
              <a:lnSpc>
                <a:spcPct val="150000"/>
              </a:lnSpc>
              <a:buClr>
                <a:schemeClr val="lt2"/>
              </a:buClr>
            </a:pPr>
            <a:r>
              <a:rPr lang="en-US" sz="1600">
                <a:solidFill>
                  <a:schemeClr val="lt2"/>
                </a:solidFill>
              </a:rPr>
              <a:t>video igre = terapija za mentalne poremećaje</a:t>
            </a:r>
            <a:endParaRPr sz="160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3170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1" name="Google Shape;10701;p59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702" name="Google Shape;10702;p59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Akcijske video igre</a:t>
            </a:r>
            <a:endParaRPr/>
          </a:p>
        </p:txBody>
      </p:sp>
      <p:grpSp>
        <p:nvGrpSpPr>
          <p:cNvPr id="10704" name="Google Shape;10704;p59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10705" name="Google Shape;10705;p5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5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5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8" name="Google Shape;10708;p5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9" name="Google Shape;10709;p5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5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5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5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5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5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5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5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5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8" name="Google Shape;10718;p5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9" name="Google Shape;10719;p5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5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5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5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5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4" name="Google Shape;10724;p5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5" name="Google Shape;10725;p5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5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5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5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5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5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5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2" name="Google Shape;10732;p59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10733" name="Google Shape;10733;p5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5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5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5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5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5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5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5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5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2" name="Google Shape;10742;p5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3" name="Google Shape;10743;p5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5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5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5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5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8" name="Google Shape;10748;p5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9" name="Google Shape;10749;p5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5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5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5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3" name="Google Shape;10753;p5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4" name="Google Shape;10754;p5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5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5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5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8" name="Google Shape;10758;p5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9" name="Google Shape;10759;p5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0" name="Google Shape;10760;p59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10761" name="Google Shape;10761;p5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5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3" name="Google Shape;10763;p5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4" name="Google Shape;10764;p5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5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5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5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5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5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5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5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5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5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5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5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5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5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5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5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5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1" name="Google Shape;10781;p5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2" name="Google Shape;10782;p5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5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4" name="Google Shape;10784;p5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5" name="Google Shape;10785;p5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5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5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788" name="Google Shape;10788;p59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89" name="Google Shape;10789;p59">
            <a:hlinkClick r:id="rId5" action="ppaction://hlinksldjump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90" name="Google Shape;10790;p59">
            <a:hlinkClick r:id="rId7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863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5" name="Google Shape;11275;p6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AKCIJSKE VIDEO IGRE</a:t>
            </a:r>
            <a:endParaRPr/>
          </a:p>
        </p:txBody>
      </p:sp>
      <p:grpSp>
        <p:nvGrpSpPr>
          <p:cNvPr id="11279" name="Google Shape;11279;p69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11280" name="Google Shape;11280;p6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9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11285" name="Google Shape;11285;p6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6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6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0" name="Google Shape;11290;p69"/>
          <p:cNvGrpSpPr/>
          <p:nvPr/>
        </p:nvGrpSpPr>
        <p:grpSpPr>
          <a:xfrm>
            <a:off x="4331444" y="1723838"/>
            <a:ext cx="481112" cy="481089"/>
            <a:chOff x="964950" y="1832225"/>
            <a:chExt cx="531850" cy="531825"/>
          </a:xfrm>
        </p:grpSpPr>
        <p:sp>
          <p:nvSpPr>
            <p:cNvPr id="11291" name="Google Shape;11291;p69"/>
            <p:cNvSpPr/>
            <p:nvPr/>
          </p:nvSpPr>
          <p:spPr>
            <a:xfrm>
              <a:off x="965000" y="1832225"/>
              <a:ext cx="531800" cy="531825"/>
            </a:xfrm>
            <a:custGeom>
              <a:avLst/>
              <a:gdLst/>
              <a:ahLst/>
              <a:cxnLst/>
              <a:rect l="l" t="t" r="r" b="b"/>
              <a:pathLst>
                <a:path w="21272" h="21273" extrusionOk="0">
                  <a:moveTo>
                    <a:pt x="6474" y="0"/>
                  </a:moveTo>
                  <a:lnTo>
                    <a:pt x="6474" y="1387"/>
                  </a:lnTo>
                  <a:lnTo>
                    <a:pt x="4161" y="1387"/>
                  </a:lnTo>
                  <a:lnTo>
                    <a:pt x="4161" y="2775"/>
                  </a:lnTo>
                  <a:lnTo>
                    <a:pt x="2775" y="2775"/>
                  </a:lnTo>
                  <a:lnTo>
                    <a:pt x="2775" y="4161"/>
                  </a:lnTo>
                  <a:lnTo>
                    <a:pt x="1387" y="4161"/>
                  </a:lnTo>
                  <a:lnTo>
                    <a:pt x="1387" y="6473"/>
                  </a:lnTo>
                  <a:lnTo>
                    <a:pt x="0" y="6473"/>
                  </a:lnTo>
                  <a:lnTo>
                    <a:pt x="0" y="14798"/>
                  </a:lnTo>
                  <a:lnTo>
                    <a:pt x="1387" y="14798"/>
                  </a:lnTo>
                  <a:lnTo>
                    <a:pt x="1387" y="17110"/>
                  </a:lnTo>
                  <a:lnTo>
                    <a:pt x="2775" y="17110"/>
                  </a:lnTo>
                  <a:lnTo>
                    <a:pt x="2775" y="17572"/>
                  </a:lnTo>
                  <a:lnTo>
                    <a:pt x="2775" y="18497"/>
                  </a:lnTo>
                  <a:lnTo>
                    <a:pt x="4161" y="18497"/>
                  </a:lnTo>
                  <a:lnTo>
                    <a:pt x="4161" y="18960"/>
                  </a:lnTo>
                  <a:lnTo>
                    <a:pt x="4161" y="19885"/>
                  </a:lnTo>
                  <a:lnTo>
                    <a:pt x="6474" y="19885"/>
                  </a:lnTo>
                  <a:lnTo>
                    <a:pt x="6474" y="20347"/>
                  </a:lnTo>
                  <a:lnTo>
                    <a:pt x="6474" y="21273"/>
                  </a:lnTo>
                  <a:lnTo>
                    <a:pt x="14798" y="21273"/>
                  </a:lnTo>
                  <a:lnTo>
                    <a:pt x="14798" y="20347"/>
                  </a:lnTo>
                  <a:lnTo>
                    <a:pt x="14798" y="19885"/>
                  </a:lnTo>
                  <a:lnTo>
                    <a:pt x="17111" y="19885"/>
                  </a:lnTo>
                  <a:lnTo>
                    <a:pt x="17111" y="18960"/>
                  </a:lnTo>
                  <a:lnTo>
                    <a:pt x="17111" y="18497"/>
                  </a:lnTo>
                  <a:lnTo>
                    <a:pt x="18497" y="18497"/>
                  </a:lnTo>
                  <a:lnTo>
                    <a:pt x="18497" y="17572"/>
                  </a:lnTo>
                  <a:lnTo>
                    <a:pt x="18497" y="17110"/>
                  </a:lnTo>
                  <a:lnTo>
                    <a:pt x="19885" y="17110"/>
                  </a:lnTo>
                  <a:lnTo>
                    <a:pt x="19885" y="14798"/>
                  </a:lnTo>
                  <a:lnTo>
                    <a:pt x="21271" y="14798"/>
                  </a:lnTo>
                  <a:lnTo>
                    <a:pt x="21271" y="6473"/>
                  </a:lnTo>
                  <a:lnTo>
                    <a:pt x="19885" y="6473"/>
                  </a:lnTo>
                  <a:lnTo>
                    <a:pt x="19885" y="4161"/>
                  </a:lnTo>
                  <a:lnTo>
                    <a:pt x="18497" y="4161"/>
                  </a:lnTo>
                  <a:lnTo>
                    <a:pt x="18497" y="2775"/>
                  </a:lnTo>
                  <a:lnTo>
                    <a:pt x="17111" y="2775"/>
                  </a:lnTo>
                  <a:lnTo>
                    <a:pt x="17111" y="1387"/>
                  </a:lnTo>
                  <a:lnTo>
                    <a:pt x="14798" y="1387"/>
                  </a:lnTo>
                  <a:lnTo>
                    <a:pt x="147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9"/>
            <p:cNvSpPr/>
            <p:nvPr/>
          </p:nvSpPr>
          <p:spPr>
            <a:xfrm>
              <a:off x="964950" y="1832225"/>
              <a:ext cx="531850" cy="196550"/>
            </a:xfrm>
            <a:custGeom>
              <a:avLst/>
              <a:gdLst/>
              <a:ahLst/>
              <a:cxnLst/>
              <a:rect l="l" t="t" r="r" b="b"/>
              <a:pathLst>
                <a:path w="21274" h="7862" extrusionOk="0">
                  <a:moveTo>
                    <a:pt x="6476" y="0"/>
                  </a:moveTo>
                  <a:lnTo>
                    <a:pt x="6476" y="1387"/>
                  </a:lnTo>
                  <a:lnTo>
                    <a:pt x="4163" y="1387"/>
                  </a:lnTo>
                  <a:lnTo>
                    <a:pt x="4163" y="2775"/>
                  </a:lnTo>
                  <a:lnTo>
                    <a:pt x="2777" y="2775"/>
                  </a:lnTo>
                  <a:lnTo>
                    <a:pt x="2777" y="4161"/>
                  </a:lnTo>
                  <a:lnTo>
                    <a:pt x="1389" y="4161"/>
                  </a:lnTo>
                  <a:lnTo>
                    <a:pt x="1389" y="6473"/>
                  </a:lnTo>
                  <a:lnTo>
                    <a:pt x="1" y="6473"/>
                  </a:lnTo>
                  <a:lnTo>
                    <a:pt x="1" y="7861"/>
                  </a:lnTo>
                  <a:lnTo>
                    <a:pt x="2777" y="7861"/>
                  </a:lnTo>
                  <a:lnTo>
                    <a:pt x="2777" y="6473"/>
                  </a:lnTo>
                  <a:lnTo>
                    <a:pt x="2777" y="5549"/>
                  </a:lnTo>
                  <a:lnTo>
                    <a:pt x="4163" y="5549"/>
                  </a:lnTo>
                  <a:lnTo>
                    <a:pt x="4163" y="4161"/>
                  </a:lnTo>
                  <a:lnTo>
                    <a:pt x="5551" y="4161"/>
                  </a:lnTo>
                  <a:lnTo>
                    <a:pt x="5551" y="2775"/>
                  </a:lnTo>
                  <a:lnTo>
                    <a:pt x="15725" y="2775"/>
                  </a:lnTo>
                  <a:lnTo>
                    <a:pt x="15725" y="4161"/>
                  </a:lnTo>
                  <a:lnTo>
                    <a:pt x="17113" y="4161"/>
                  </a:lnTo>
                  <a:lnTo>
                    <a:pt x="17113" y="5549"/>
                  </a:lnTo>
                  <a:lnTo>
                    <a:pt x="18499" y="5549"/>
                  </a:lnTo>
                  <a:lnTo>
                    <a:pt x="18499" y="6473"/>
                  </a:lnTo>
                  <a:lnTo>
                    <a:pt x="18499" y="7861"/>
                  </a:lnTo>
                  <a:lnTo>
                    <a:pt x="21273" y="7861"/>
                  </a:lnTo>
                  <a:lnTo>
                    <a:pt x="21273" y="6473"/>
                  </a:lnTo>
                  <a:lnTo>
                    <a:pt x="19887" y="6473"/>
                  </a:lnTo>
                  <a:lnTo>
                    <a:pt x="19887" y="4161"/>
                  </a:lnTo>
                  <a:lnTo>
                    <a:pt x="18499" y="4161"/>
                  </a:lnTo>
                  <a:lnTo>
                    <a:pt x="18499" y="2775"/>
                  </a:lnTo>
                  <a:lnTo>
                    <a:pt x="17113" y="2775"/>
                  </a:lnTo>
                  <a:lnTo>
                    <a:pt x="17113" y="1387"/>
                  </a:lnTo>
                  <a:lnTo>
                    <a:pt x="14800" y="1387"/>
                  </a:lnTo>
                  <a:lnTo>
                    <a:pt x="14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9"/>
            <p:cNvSpPr/>
            <p:nvPr/>
          </p:nvSpPr>
          <p:spPr>
            <a:xfrm>
              <a:off x="1069025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9"/>
            <p:cNvSpPr/>
            <p:nvPr/>
          </p:nvSpPr>
          <p:spPr>
            <a:xfrm>
              <a:off x="10343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69"/>
            <p:cNvSpPr/>
            <p:nvPr/>
          </p:nvSpPr>
          <p:spPr>
            <a:xfrm>
              <a:off x="999650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9"/>
            <p:cNvSpPr/>
            <p:nvPr/>
          </p:nvSpPr>
          <p:spPr>
            <a:xfrm>
              <a:off x="999650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1" y="1"/>
                  </a:moveTo>
                  <a:lnTo>
                    <a:pt x="1" y="2313"/>
                  </a:lnTo>
                  <a:lnTo>
                    <a:pt x="1389" y="2313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9"/>
            <p:cNvSpPr/>
            <p:nvPr/>
          </p:nvSpPr>
          <p:spPr>
            <a:xfrm>
              <a:off x="10343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9"/>
            <p:cNvSpPr/>
            <p:nvPr/>
          </p:nvSpPr>
          <p:spPr>
            <a:xfrm>
              <a:off x="1069025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9"/>
            <p:cNvSpPr/>
            <p:nvPr/>
          </p:nvSpPr>
          <p:spPr>
            <a:xfrm>
              <a:off x="1126825" y="1832225"/>
              <a:ext cx="208150" cy="34675"/>
            </a:xfrm>
            <a:custGeom>
              <a:avLst/>
              <a:gdLst/>
              <a:ahLst/>
              <a:cxnLst/>
              <a:rect l="l" t="t" r="r" b="b"/>
              <a:pathLst>
                <a:path w="8326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8325" y="1387"/>
                  </a:lnTo>
                  <a:lnTo>
                    <a:pt x="8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9"/>
            <p:cNvSpPr/>
            <p:nvPr/>
          </p:nvSpPr>
          <p:spPr>
            <a:xfrm>
              <a:off x="1126825" y="2329325"/>
              <a:ext cx="208150" cy="34725"/>
            </a:xfrm>
            <a:custGeom>
              <a:avLst/>
              <a:gdLst/>
              <a:ahLst/>
              <a:cxnLst/>
              <a:rect l="l" t="t" r="r" b="b"/>
              <a:pathLst>
                <a:path w="8326" h="1389" extrusionOk="0">
                  <a:moveTo>
                    <a:pt x="1" y="1"/>
                  </a:moveTo>
                  <a:lnTo>
                    <a:pt x="1" y="1389"/>
                  </a:lnTo>
                  <a:lnTo>
                    <a:pt x="8325" y="1389"/>
                  </a:lnTo>
                  <a:lnTo>
                    <a:pt x="83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9"/>
            <p:cNvSpPr/>
            <p:nvPr/>
          </p:nvSpPr>
          <p:spPr>
            <a:xfrm>
              <a:off x="964950" y="1994050"/>
              <a:ext cx="34725" cy="208125"/>
            </a:xfrm>
            <a:custGeom>
              <a:avLst/>
              <a:gdLst/>
              <a:ahLst/>
              <a:cxnLst/>
              <a:rect l="l" t="t" r="r" b="b"/>
              <a:pathLst>
                <a:path w="1389" h="8325" extrusionOk="0">
                  <a:moveTo>
                    <a:pt x="1" y="0"/>
                  </a:moveTo>
                  <a:lnTo>
                    <a:pt x="1" y="8325"/>
                  </a:lnTo>
                  <a:lnTo>
                    <a:pt x="1389" y="8325"/>
                  </a:lnTo>
                  <a:lnTo>
                    <a:pt x="138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9"/>
            <p:cNvSpPr/>
            <p:nvPr/>
          </p:nvSpPr>
          <p:spPr>
            <a:xfrm>
              <a:off x="1334950" y="186687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9"/>
            <p:cNvSpPr/>
            <p:nvPr/>
          </p:nvSpPr>
          <p:spPr>
            <a:xfrm>
              <a:off x="1392750" y="19015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9"/>
            <p:cNvSpPr/>
            <p:nvPr/>
          </p:nvSpPr>
          <p:spPr>
            <a:xfrm>
              <a:off x="1427425" y="1936225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9"/>
            <p:cNvSpPr/>
            <p:nvPr/>
          </p:nvSpPr>
          <p:spPr>
            <a:xfrm>
              <a:off x="1427425" y="2202150"/>
              <a:ext cx="34725" cy="57850"/>
            </a:xfrm>
            <a:custGeom>
              <a:avLst/>
              <a:gdLst/>
              <a:ahLst/>
              <a:cxnLst/>
              <a:rect l="l" t="t" r="r" b="b"/>
              <a:pathLst>
                <a:path w="1389" h="2314" extrusionOk="0">
                  <a:moveTo>
                    <a:pt x="0" y="1"/>
                  </a:moveTo>
                  <a:lnTo>
                    <a:pt x="0" y="2313"/>
                  </a:lnTo>
                  <a:lnTo>
                    <a:pt x="1388" y="2313"/>
                  </a:lnTo>
                  <a:lnTo>
                    <a:pt x="13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9"/>
            <p:cNvSpPr/>
            <p:nvPr/>
          </p:nvSpPr>
          <p:spPr>
            <a:xfrm>
              <a:off x="1392750" y="2259975"/>
              <a:ext cx="34700" cy="34675"/>
            </a:xfrm>
            <a:custGeom>
              <a:avLst/>
              <a:gdLst/>
              <a:ahLst/>
              <a:cxnLst/>
              <a:rect l="l" t="t" r="r" b="b"/>
              <a:pathLst>
                <a:path w="1388" h="1387" extrusionOk="0">
                  <a:moveTo>
                    <a:pt x="1" y="0"/>
                  </a:moveTo>
                  <a:lnTo>
                    <a:pt x="1" y="1387"/>
                  </a:lnTo>
                  <a:lnTo>
                    <a:pt x="1387" y="1387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9"/>
            <p:cNvSpPr/>
            <p:nvPr/>
          </p:nvSpPr>
          <p:spPr>
            <a:xfrm>
              <a:off x="1334950" y="2294625"/>
              <a:ext cx="57825" cy="34725"/>
            </a:xfrm>
            <a:custGeom>
              <a:avLst/>
              <a:gdLst/>
              <a:ahLst/>
              <a:cxnLst/>
              <a:rect l="l" t="t" r="r" b="b"/>
              <a:pathLst>
                <a:path w="2313" h="1389" extrusionOk="0">
                  <a:moveTo>
                    <a:pt x="0" y="1"/>
                  </a:moveTo>
                  <a:lnTo>
                    <a:pt x="0" y="1389"/>
                  </a:lnTo>
                  <a:lnTo>
                    <a:pt x="2313" y="138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9"/>
            <p:cNvSpPr/>
            <p:nvPr/>
          </p:nvSpPr>
          <p:spPr>
            <a:xfrm>
              <a:off x="1462125" y="1994050"/>
              <a:ext cx="34675" cy="208125"/>
            </a:xfrm>
            <a:custGeom>
              <a:avLst/>
              <a:gdLst/>
              <a:ahLst/>
              <a:cxnLst/>
              <a:rect l="l" t="t" r="r" b="b"/>
              <a:pathLst>
                <a:path w="1387" h="8325" extrusionOk="0">
                  <a:moveTo>
                    <a:pt x="0" y="0"/>
                  </a:moveTo>
                  <a:lnTo>
                    <a:pt x="0" y="8325"/>
                  </a:lnTo>
                  <a:lnTo>
                    <a:pt x="1386" y="8325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9"/>
            <p:cNvSpPr/>
            <p:nvPr/>
          </p:nvSpPr>
          <p:spPr>
            <a:xfrm>
              <a:off x="1103725" y="2155900"/>
              <a:ext cx="34675" cy="69400"/>
            </a:xfrm>
            <a:custGeom>
              <a:avLst/>
              <a:gdLst/>
              <a:ahLst/>
              <a:cxnLst/>
              <a:rect l="l" t="t" r="r" b="b"/>
              <a:pathLst>
                <a:path w="1387" h="2776" extrusionOk="0">
                  <a:moveTo>
                    <a:pt x="0" y="1"/>
                  </a:moveTo>
                  <a:lnTo>
                    <a:pt x="0" y="2775"/>
                  </a:lnTo>
                  <a:lnTo>
                    <a:pt x="1387" y="2775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9"/>
            <p:cNvSpPr/>
            <p:nvPr/>
          </p:nvSpPr>
          <p:spPr>
            <a:xfrm>
              <a:off x="1323350" y="2155900"/>
              <a:ext cx="34725" cy="69400"/>
            </a:xfrm>
            <a:custGeom>
              <a:avLst/>
              <a:gdLst/>
              <a:ahLst/>
              <a:cxnLst/>
              <a:rect l="l" t="t" r="r" b="b"/>
              <a:pathLst>
                <a:path w="1389" h="2776" extrusionOk="0">
                  <a:moveTo>
                    <a:pt x="1" y="1"/>
                  </a:moveTo>
                  <a:lnTo>
                    <a:pt x="1" y="2775"/>
                  </a:lnTo>
                  <a:lnTo>
                    <a:pt x="1389" y="2775"/>
                  </a:lnTo>
                  <a:lnTo>
                    <a:pt x="138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9"/>
            <p:cNvSpPr/>
            <p:nvPr/>
          </p:nvSpPr>
          <p:spPr>
            <a:xfrm>
              <a:off x="1138375" y="2225275"/>
              <a:ext cx="185000" cy="34725"/>
            </a:xfrm>
            <a:custGeom>
              <a:avLst/>
              <a:gdLst/>
              <a:ahLst/>
              <a:cxnLst/>
              <a:rect l="l" t="t" r="r" b="b"/>
              <a:pathLst>
                <a:path w="7400" h="1389" extrusionOk="0">
                  <a:moveTo>
                    <a:pt x="1" y="0"/>
                  </a:moveTo>
                  <a:lnTo>
                    <a:pt x="1" y="1388"/>
                  </a:lnTo>
                  <a:lnTo>
                    <a:pt x="7400" y="1388"/>
                  </a:lnTo>
                  <a:lnTo>
                    <a:pt x="74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9"/>
            <p:cNvSpPr/>
            <p:nvPr/>
          </p:nvSpPr>
          <p:spPr>
            <a:xfrm>
              <a:off x="1092175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9"/>
            <p:cNvSpPr/>
            <p:nvPr/>
          </p:nvSpPr>
          <p:spPr>
            <a:xfrm>
              <a:off x="1300250" y="1970925"/>
              <a:ext cx="69375" cy="138750"/>
            </a:xfrm>
            <a:custGeom>
              <a:avLst/>
              <a:gdLst/>
              <a:ahLst/>
              <a:cxnLst/>
              <a:rect l="l" t="t" r="r" b="b"/>
              <a:pathLst>
                <a:path w="2775" h="5550" extrusionOk="0">
                  <a:moveTo>
                    <a:pt x="0" y="1"/>
                  </a:moveTo>
                  <a:lnTo>
                    <a:pt x="0" y="5550"/>
                  </a:lnTo>
                  <a:lnTo>
                    <a:pt x="2775" y="5550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12421;p81">
            <a:extLst>
              <a:ext uri="{FF2B5EF4-FFF2-40B4-BE49-F238E27FC236}">
                <a16:creationId xmlns:a16="http://schemas.microsoft.com/office/drawing/2014/main" id="{BAFC869E-4060-8357-A2DA-EA162B1F8071}"/>
              </a:ext>
            </a:extLst>
          </p:cNvPr>
          <p:cNvSpPr txBox="1">
            <a:spLocks/>
          </p:cNvSpPr>
          <p:nvPr/>
        </p:nvSpPr>
        <p:spPr>
          <a:xfrm>
            <a:off x="2426399" y="2760150"/>
            <a:ext cx="4291200" cy="1309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dvent Pro"/>
              <a:buNone/>
              <a:defRPr sz="16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dvent Pro Medium"/>
              <a:buNone/>
              <a:defRPr sz="1400" b="0" i="0" u="none" strike="noStrike" cap="none">
                <a:solidFill>
                  <a:schemeClr val="lt2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algn="l">
              <a:lnSpc>
                <a:spcPct val="150000"/>
              </a:lnSpc>
              <a:buFont typeface="Advent Pro"/>
              <a:buChar char="●"/>
            </a:pPr>
            <a:r>
              <a:rPr lang="en-US"/>
              <a:t>mogu povećati pažnju i osjetljivost na detalje</a:t>
            </a:r>
          </a:p>
          <a:p>
            <a:pPr algn="l">
              <a:lnSpc>
                <a:spcPct val="150000"/>
              </a:lnSpc>
              <a:buFont typeface="Advent Pro"/>
              <a:buChar char="●"/>
            </a:pPr>
            <a:r>
              <a:rPr lang="en-US"/>
              <a:t>pogledajmo sljedeći primjer:</a:t>
            </a:r>
          </a:p>
        </p:txBody>
      </p:sp>
    </p:spTree>
    <p:extLst>
      <p:ext uri="{BB962C8B-B14F-4D97-AF65-F5344CB8AC3E}">
        <p14:creationId xmlns:p14="http://schemas.microsoft.com/office/powerpoint/2010/main" val="1860408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295</Words>
  <Application>Microsoft Office PowerPoint</Application>
  <PresentationFormat>On-screen Show (16:9)</PresentationFormat>
  <Paragraphs>57</Paragraphs>
  <Slides>24</Slides>
  <Notes>24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Advent Pro</vt:lpstr>
      <vt:lpstr>Lato</vt:lpstr>
      <vt:lpstr>Advent Pro Medium</vt:lpstr>
      <vt:lpstr>Orbitron</vt:lpstr>
      <vt:lpstr>Arial</vt:lpstr>
      <vt:lpstr>Lato Black</vt:lpstr>
      <vt:lpstr>Orbitron ExtraBold</vt:lpstr>
      <vt:lpstr>Retro Video Games Newsletter XL by Slidesgo</vt:lpstr>
      <vt:lpstr>Utjecaj video igara na mentalne sposobnosti</vt:lpstr>
      <vt:lpstr>Mišljenja ljudi</vt:lpstr>
      <vt:lpstr>PowerPoint Presentation</vt:lpstr>
      <vt:lpstr>DISCLAIMER</vt:lpstr>
      <vt:lpstr>sad kad smo to razjasnili, možemo nastaviti: mnoge studije pokazuju povećanje u kognitivnim funkcijama poslije igranja igrica</vt:lpstr>
      <vt:lpstr>01</vt:lpstr>
      <vt:lpstr>SUPER MARIO 64</vt:lpstr>
      <vt:lpstr>02</vt:lpstr>
      <vt:lpstr>AKCIJSKE VIDEO IGRE</vt:lpstr>
      <vt:lpstr>PLAVA</vt:lpstr>
      <vt:lpstr>CRVENA</vt:lpstr>
      <vt:lpstr>ZELENA</vt:lpstr>
      <vt:lpstr>BIJELA</vt:lpstr>
      <vt:lpstr>AKCIJSKE VIDEO IGRE</vt:lpstr>
      <vt:lpstr>58%</vt:lpstr>
      <vt:lpstr>AKCIJSKE VIDEO IGRE</vt:lpstr>
      <vt:lpstr>03</vt:lpstr>
      <vt:lpstr>PowerPoint Presentation</vt:lpstr>
      <vt:lpstr>PowerPoint Presentation</vt:lpstr>
      <vt:lpstr>PowerPoint Presentation</vt:lpstr>
      <vt:lpstr>PRACENJE OBJEKATA</vt:lpstr>
      <vt:lpstr>SVE OVO JE KORISNO, ALI TO NE VRIJEDI AKO SVO VRIJEME SAMO IGRATE IGRICE</vt:lpstr>
      <vt:lpstr>IZADI I NEK TI ŽIVOT BUDE RAZNOVRSTAN</vt:lpstr>
      <vt:lpstr>HVALA!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Utjecaj video igara na mentalne sposobnosti</dc:title>
  <cp:lastModifiedBy>Robert Dakovic</cp:lastModifiedBy>
  <cp:revision>6</cp:revision>
  <dcterms:modified xsi:type="dcterms:W3CDTF">2023-01-16T08:54:07Z</dcterms:modified>
</cp:coreProperties>
</file>